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2572" r:id="rId5"/>
    <p:sldId id="2573" r:id="rId6"/>
    <p:sldId id="2578" r:id="rId7"/>
    <p:sldId id="2582" r:id="rId8"/>
    <p:sldId id="2586" r:id="rId9"/>
    <p:sldId id="2574" r:id="rId10"/>
    <p:sldId id="257" r:id="rId11"/>
    <p:sldId id="258" r:id="rId12"/>
    <p:sldId id="259" r:id="rId13"/>
    <p:sldId id="2583" r:id="rId14"/>
    <p:sldId id="257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0FB651-0CD4-87C4-75A5-9C8BAE807BB0}" v="8" dt="2026-09-24T11:53:08.059"/>
    <p1510:client id="{C476ADED-CFAA-43BD-843D-8EE5B229104A}" v="1" dt="2026-09-25T08:54:08.227"/>
    <p1510:client id="{F11ED772-9367-50CF-3AD7-13F3C3844593}" v="333" dt="2026-09-24T09:30:50.4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1842" autoAdjust="0"/>
  </p:normalViewPr>
  <p:slideViewPr>
    <p:cSldViewPr snapToGrid="0">
      <p:cViewPr varScale="1">
        <p:scale>
          <a:sx n="45" d="100"/>
          <a:sy n="45" d="100"/>
        </p:scale>
        <p:origin x="1472" y="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isabeth Rø" userId="S::elilun@sshf.no::dcbf2233-9c80-40a9-9ab0-53fbc9df1ce7" providerId="AD" clId="Web-{C7D9B39E-D38C-C073-0861-1E6895B67E66}"/>
    <pc:docChg chg="modSld">
      <pc:chgData name="Elisabeth Rø" userId="S::elilun@sshf.no::dcbf2233-9c80-40a9-9ab0-53fbc9df1ce7" providerId="AD" clId="Web-{C7D9B39E-D38C-C073-0861-1E6895B67E66}" dt="2026-09-24T07:58:24.069" v="12" actId="20577"/>
      <pc:docMkLst>
        <pc:docMk/>
      </pc:docMkLst>
      <pc:sldChg chg="modSp">
        <pc:chgData name="Elisabeth Rø" userId="S::elilun@sshf.no::dcbf2233-9c80-40a9-9ab0-53fbc9df1ce7" providerId="AD" clId="Web-{C7D9B39E-D38C-C073-0861-1E6895B67E66}" dt="2026-09-24T07:58:24.069" v="12" actId="20577"/>
        <pc:sldMkLst>
          <pc:docMk/>
          <pc:sldMk cId="2236777138" sldId="2572"/>
        </pc:sldMkLst>
        <pc:spChg chg="mod">
          <ac:chgData name="Elisabeth Rø" userId="S::elilun@sshf.no::dcbf2233-9c80-40a9-9ab0-53fbc9df1ce7" providerId="AD" clId="Web-{C7D9B39E-D38C-C073-0861-1E6895B67E66}" dt="2026-09-24T07:58:24.069" v="12" actId="20577"/>
          <ac:spMkLst>
            <pc:docMk/>
            <pc:sldMk cId="2236777138" sldId="2572"/>
            <ac:spMk id="3" creationId="{C4A018D2-73C5-37F6-6D13-720A59117061}"/>
          </ac:spMkLst>
        </pc:spChg>
      </pc:sldChg>
    </pc:docChg>
  </pc:docChgLst>
  <pc:docChgLst>
    <pc:chgData name="Elisabeth Rø" userId="S::elilun@sshf.no::dcbf2233-9c80-40a9-9ab0-53fbc9df1ce7" providerId="AD" clId="Web-{F11ED772-9367-50CF-3AD7-13F3C3844593}"/>
    <pc:docChg chg="delSld modSld sldOrd">
      <pc:chgData name="Elisabeth Rø" userId="S::elilun@sshf.no::dcbf2233-9c80-40a9-9ab0-53fbc9df1ce7" providerId="AD" clId="Web-{F11ED772-9367-50CF-3AD7-13F3C3844593}" dt="2026-09-24T09:30:50.419" v="344" actId="20577"/>
      <pc:docMkLst>
        <pc:docMk/>
      </pc:docMkLst>
      <pc:sldChg chg="modSp">
        <pc:chgData name="Elisabeth Rø" userId="S::elilun@sshf.no::dcbf2233-9c80-40a9-9ab0-53fbc9df1ce7" providerId="AD" clId="Web-{F11ED772-9367-50CF-3AD7-13F3C3844593}" dt="2026-09-24T09:07:14.644" v="5" actId="20577"/>
        <pc:sldMkLst>
          <pc:docMk/>
          <pc:sldMk cId="2236777138" sldId="2572"/>
        </pc:sldMkLst>
        <pc:spChg chg="mod">
          <ac:chgData name="Elisabeth Rø" userId="S::elilun@sshf.no::dcbf2233-9c80-40a9-9ab0-53fbc9df1ce7" providerId="AD" clId="Web-{F11ED772-9367-50CF-3AD7-13F3C3844593}" dt="2026-09-24T09:07:14.644" v="5" actId="20577"/>
          <ac:spMkLst>
            <pc:docMk/>
            <pc:sldMk cId="2236777138" sldId="2572"/>
            <ac:spMk id="3" creationId="{C4A018D2-73C5-37F6-6D13-720A59117061}"/>
          </ac:spMkLst>
        </pc:spChg>
      </pc:sldChg>
      <pc:sldChg chg="modSp">
        <pc:chgData name="Elisabeth Rø" userId="S::elilun@sshf.no::dcbf2233-9c80-40a9-9ab0-53fbc9df1ce7" providerId="AD" clId="Web-{F11ED772-9367-50CF-3AD7-13F3C3844593}" dt="2026-09-24T09:08:39.346" v="25" actId="20577"/>
        <pc:sldMkLst>
          <pc:docMk/>
          <pc:sldMk cId="2943296843" sldId="2573"/>
        </pc:sldMkLst>
        <pc:spChg chg="mod">
          <ac:chgData name="Elisabeth Rø" userId="S::elilun@sshf.no::dcbf2233-9c80-40a9-9ab0-53fbc9df1ce7" providerId="AD" clId="Web-{F11ED772-9367-50CF-3AD7-13F3C3844593}" dt="2026-09-24T09:07:02.144" v="2" actId="20577"/>
          <ac:spMkLst>
            <pc:docMk/>
            <pc:sldMk cId="2943296843" sldId="2573"/>
            <ac:spMk id="2" creationId="{E25B506E-5052-148D-BAAC-C6AA589B618F}"/>
          </ac:spMkLst>
        </pc:spChg>
        <pc:spChg chg="mod">
          <ac:chgData name="Elisabeth Rø" userId="S::elilun@sshf.no::dcbf2233-9c80-40a9-9ab0-53fbc9df1ce7" providerId="AD" clId="Web-{F11ED772-9367-50CF-3AD7-13F3C3844593}" dt="2026-09-24T09:08:39.346" v="25" actId="20577"/>
          <ac:spMkLst>
            <pc:docMk/>
            <pc:sldMk cId="2943296843" sldId="2573"/>
            <ac:spMk id="3" creationId="{39B619F7-CE40-540D-AAA3-C3ECECF45ECF}"/>
          </ac:spMkLst>
        </pc:spChg>
      </pc:sldChg>
      <pc:sldChg chg="ord">
        <pc:chgData name="Elisabeth Rø" userId="S::elilun@sshf.no::dcbf2233-9c80-40a9-9ab0-53fbc9df1ce7" providerId="AD" clId="Web-{F11ED772-9367-50CF-3AD7-13F3C3844593}" dt="2026-09-24T09:20:17.811" v="229"/>
        <pc:sldMkLst>
          <pc:docMk/>
          <pc:sldMk cId="865881844" sldId="2574"/>
        </pc:sldMkLst>
      </pc:sldChg>
      <pc:sldChg chg="modSp">
        <pc:chgData name="Elisabeth Rø" userId="S::elilun@sshf.no::dcbf2233-9c80-40a9-9ab0-53fbc9df1ce7" providerId="AD" clId="Web-{F11ED772-9367-50CF-3AD7-13F3C3844593}" dt="2026-09-24T09:30:50.419" v="344" actId="20577"/>
        <pc:sldMkLst>
          <pc:docMk/>
          <pc:sldMk cId="3682835348" sldId="2576"/>
        </pc:sldMkLst>
        <pc:spChg chg="mod">
          <ac:chgData name="Elisabeth Rø" userId="S::elilun@sshf.no::dcbf2233-9c80-40a9-9ab0-53fbc9df1ce7" providerId="AD" clId="Web-{F11ED772-9367-50CF-3AD7-13F3C3844593}" dt="2026-09-24T09:30:50.419" v="344" actId="20577"/>
          <ac:spMkLst>
            <pc:docMk/>
            <pc:sldMk cId="3682835348" sldId="2576"/>
            <ac:spMk id="3" creationId="{12189167-A0CA-4385-AEAC-2BE27DEF9B03}"/>
          </ac:spMkLst>
        </pc:spChg>
      </pc:sldChg>
      <pc:sldChg chg="modSp">
        <pc:chgData name="Elisabeth Rø" userId="S::elilun@sshf.no::dcbf2233-9c80-40a9-9ab0-53fbc9df1ce7" providerId="AD" clId="Web-{F11ED772-9367-50CF-3AD7-13F3C3844593}" dt="2026-09-24T09:29:09.278" v="340" actId="20577"/>
        <pc:sldMkLst>
          <pc:docMk/>
          <pc:sldMk cId="927283622" sldId="2578"/>
        </pc:sldMkLst>
        <pc:spChg chg="mod">
          <ac:chgData name="Elisabeth Rø" userId="S::elilun@sshf.no::dcbf2233-9c80-40a9-9ab0-53fbc9df1ce7" providerId="AD" clId="Web-{F11ED772-9367-50CF-3AD7-13F3C3844593}" dt="2026-09-24T09:29:05.700" v="339" actId="20577"/>
          <ac:spMkLst>
            <pc:docMk/>
            <pc:sldMk cId="927283622" sldId="2578"/>
            <ac:spMk id="2" creationId="{F11552D5-B70A-01A1-21F5-24ECA44D0F49}"/>
          </ac:spMkLst>
        </pc:spChg>
        <pc:spChg chg="mod">
          <ac:chgData name="Elisabeth Rø" userId="S::elilun@sshf.no::dcbf2233-9c80-40a9-9ab0-53fbc9df1ce7" providerId="AD" clId="Web-{F11ED772-9367-50CF-3AD7-13F3C3844593}" dt="2026-09-24T09:29:09.278" v="340" actId="20577"/>
          <ac:spMkLst>
            <pc:docMk/>
            <pc:sldMk cId="927283622" sldId="2578"/>
            <ac:spMk id="3" creationId="{CD3C2534-0FE7-31AE-168B-1BC3EEE51A29}"/>
          </ac:spMkLst>
        </pc:spChg>
      </pc:sldChg>
      <pc:sldChg chg="modSp del">
        <pc:chgData name="Elisabeth Rø" userId="S::elilun@sshf.no::dcbf2233-9c80-40a9-9ab0-53fbc9df1ce7" providerId="AD" clId="Web-{F11ED772-9367-50CF-3AD7-13F3C3844593}" dt="2026-09-24T09:12:20.595" v="53"/>
        <pc:sldMkLst>
          <pc:docMk/>
          <pc:sldMk cId="1738585694" sldId="2581"/>
        </pc:sldMkLst>
        <pc:spChg chg="mod">
          <ac:chgData name="Elisabeth Rø" userId="S::elilun@sshf.no::dcbf2233-9c80-40a9-9ab0-53fbc9df1ce7" providerId="AD" clId="Web-{F11ED772-9367-50CF-3AD7-13F3C3844593}" dt="2026-09-24T09:12:00.376" v="52" actId="20577"/>
          <ac:spMkLst>
            <pc:docMk/>
            <pc:sldMk cId="1738585694" sldId="2581"/>
            <ac:spMk id="2" creationId="{4880B10B-F04B-755E-9A29-720475DAC5DA}"/>
          </ac:spMkLst>
        </pc:spChg>
      </pc:sldChg>
      <pc:sldChg chg="modSp">
        <pc:chgData name="Elisabeth Rø" userId="S::elilun@sshf.no::dcbf2233-9c80-40a9-9ab0-53fbc9df1ce7" providerId="AD" clId="Web-{F11ED772-9367-50CF-3AD7-13F3C3844593}" dt="2026-09-24T09:19:48.749" v="227" actId="20577"/>
        <pc:sldMkLst>
          <pc:docMk/>
          <pc:sldMk cId="741076242" sldId="2582"/>
        </pc:sldMkLst>
        <pc:spChg chg="mod">
          <ac:chgData name="Elisabeth Rø" userId="S::elilun@sshf.no::dcbf2233-9c80-40a9-9ab0-53fbc9df1ce7" providerId="AD" clId="Web-{F11ED772-9367-50CF-3AD7-13F3C3844593}" dt="2026-09-24T09:19:48.749" v="227" actId="20577"/>
          <ac:spMkLst>
            <pc:docMk/>
            <pc:sldMk cId="741076242" sldId="2582"/>
            <ac:spMk id="3" creationId="{1774125F-9C4F-D4FB-77B2-1907AA1103FB}"/>
          </ac:spMkLst>
        </pc:spChg>
      </pc:sldChg>
      <pc:sldChg chg="modSp ord">
        <pc:chgData name="Elisabeth Rø" userId="S::elilun@sshf.no::dcbf2233-9c80-40a9-9ab0-53fbc9df1ce7" providerId="AD" clId="Web-{F11ED772-9367-50CF-3AD7-13F3C3844593}" dt="2026-09-24T09:20:50.405" v="230"/>
        <pc:sldMkLst>
          <pc:docMk/>
          <pc:sldMk cId="1748813488" sldId="2583"/>
        </pc:sldMkLst>
        <pc:spChg chg="mod">
          <ac:chgData name="Elisabeth Rø" userId="S::elilun@sshf.no::dcbf2233-9c80-40a9-9ab0-53fbc9df1ce7" providerId="AD" clId="Web-{F11ED772-9367-50CF-3AD7-13F3C3844593}" dt="2026-09-24T09:19:04.733" v="221" actId="20577"/>
          <ac:spMkLst>
            <pc:docMk/>
            <pc:sldMk cId="1748813488" sldId="2583"/>
            <ac:spMk id="2" creationId="{4B336517-43B9-0483-6DBA-107BEE250D12}"/>
          </ac:spMkLst>
        </pc:spChg>
        <pc:spChg chg="mod">
          <ac:chgData name="Elisabeth Rø" userId="S::elilun@sshf.no::dcbf2233-9c80-40a9-9ab0-53fbc9df1ce7" providerId="AD" clId="Web-{F11ED772-9367-50CF-3AD7-13F3C3844593}" dt="2026-09-24T09:14:20.688" v="85" actId="20577"/>
          <ac:spMkLst>
            <pc:docMk/>
            <pc:sldMk cId="1748813488" sldId="2583"/>
            <ac:spMk id="3" creationId="{8500DA0F-DF41-EDE3-1CE0-628493FA82CC}"/>
          </ac:spMkLst>
        </pc:spChg>
      </pc:sldChg>
      <pc:sldChg chg="del">
        <pc:chgData name="Elisabeth Rø" userId="S::elilun@sshf.no::dcbf2233-9c80-40a9-9ab0-53fbc9df1ce7" providerId="AD" clId="Web-{F11ED772-9367-50CF-3AD7-13F3C3844593}" dt="2026-09-24T09:30:10.653" v="341"/>
        <pc:sldMkLst>
          <pc:docMk/>
          <pc:sldMk cId="2185276964" sldId="2585"/>
        </pc:sldMkLst>
      </pc:sldChg>
      <pc:sldChg chg="ord">
        <pc:chgData name="Elisabeth Rø" userId="S::elilun@sshf.no::dcbf2233-9c80-40a9-9ab0-53fbc9df1ce7" providerId="AD" clId="Web-{F11ED772-9367-50CF-3AD7-13F3C3844593}" dt="2026-09-24T09:20:08.358" v="228"/>
        <pc:sldMkLst>
          <pc:docMk/>
          <pc:sldMk cId="3762757984" sldId="2586"/>
        </pc:sldMkLst>
      </pc:sldChg>
    </pc:docChg>
  </pc:docChgLst>
  <pc:docChgLst>
    <pc:chgData name="Elisabeth Rø" userId="S::elilun@sshf.no::dcbf2233-9c80-40a9-9ab0-53fbc9df1ce7" providerId="AD" clId="Web-{EBBB0C3C-6A02-7A2E-0B58-C44079F9D488}"/>
    <pc:docChg chg="addSld delSld modSld sldOrd">
      <pc:chgData name="Elisabeth Rø" userId="S::elilun@sshf.no::dcbf2233-9c80-40a9-9ab0-53fbc9df1ce7" providerId="AD" clId="Web-{EBBB0C3C-6A02-7A2E-0B58-C44079F9D488}" dt="2026-09-07T10:59:46.037" v="686" actId="20577"/>
      <pc:docMkLst>
        <pc:docMk/>
      </pc:docMkLst>
      <pc:sldChg chg="addSp delSp modSp ord">
        <pc:chgData name="Elisabeth Rø" userId="S::elilun@sshf.no::dcbf2233-9c80-40a9-9ab0-53fbc9df1ce7" providerId="AD" clId="Web-{EBBB0C3C-6A02-7A2E-0B58-C44079F9D488}" dt="2026-09-07T10:41:54.296" v="431"/>
        <pc:sldMkLst>
          <pc:docMk/>
          <pc:sldMk cId="384532978" sldId="257"/>
        </pc:sldMkLst>
        <pc:spChg chg="mod">
          <ac:chgData name="Elisabeth Rø" userId="S::elilun@sshf.no::dcbf2233-9c80-40a9-9ab0-53fbc9df1ce7" providerId="AD" clId="Web-{EBBB0C3C-6A02-7A2E-0B58-C44079F9D488}" dt="2026-09-07T10:37:54.498" v="383" actId="20577"/>
          <ac:spMkLst>
            <pc:docMk/>
            <pc:sldMk cId="384532978" sldId="257"/>
            <ac:spMk id="2" creationId="{AEF1BEB7-EB32-7F32-9CC6-F39BCC05C0C9}"/>
          </ac:spMkLst>
        </pc:spChg>
        <pc:spChg chg="mod">
          <ac:chgData name="Elisabeth Rø" userId="S::elilun@sshf.no::dcbf2233-9c80-40a9-9ab0-53fbc9df1ce7" providerId="AD" clId="Web-{EBBB0C3C-6A02-7A2E-0B58-C44079F9D488}" dt="2026-09-07T10:39:41.201" v="423" actId="20577"/>
          <ac:spMkLst>
            <pc:docMk/>
            <pc:sldMk cId="384532978" sldId="257"/>
            <ac:spMk id="3" creationId="{699EA3FC-9FE3-AFBC-0BF6-788C0887532D}"/>
          </ac:spMkLst>
        </pc:spChg>
      </pc:sldChg>
      <pc:sldChg chg="ord">
        <pc:chgData name="Elisabeth Rø" userId="S::elilun@sshf.no::dcbf2233-9c80-40a9-9ab0-53fbc9df1ce7" providerId="AD" clId="Web-{EBBB0C3C-6A02-7A2E-0B58-C44079F9D488}" dt="2026-09-07T10:30:45.292" v="183"/>
        <pc:sldMkLst>
          <pc:docMk/>
          <pc:sldMk cId="2115259611" sldId="258"/>
        </pc:sldMkLst>
      </pc:sldChg>
      <pc:sldChg chg="modSp ord">
        <pc:chgData name="Elisabeth Rø" userId="S::elilun@sshf.no::dcbf2233-9c80-40a9-9ab0-53fbc9df1ce7" providerId="AD" clId="Web-{EBBB0C3C-6A02-7A2E-0B58-C44079F9D488}" dt="2026-09-07T10:49:22.849" v="517" actId="20577"/>
        <pc:sldMkLst>
          <pc:docMk/>
          <pc:sldMk cId="2685306070" sldId="259"/>
        </pc:sldMkLst>
        <pc:spChg chg="mod">
          <ac:chgData name="Elisabeth Rø" userId="S::elilun@sshf.no::dcbf2233-9c80-40a9-9ab0-53fbc9df1ce7" providerId="AD" clId="Web-{EBBB0C3C-6A02-7A2E-0B58-C44079F9D488}" dt="2026-09-07T10:49:22.849" v="517" actId="20577"/>
          <ac:spMkLst>
            <pc:docMk/>
            <pc:sldMk cId="2685306070" sldId="259"/>
            <ac:spMk id="3" creationId="{7CECA343-9AB7-1C75-196B-0C68822E39F6}"/>
          </ac:spMkLst>
        </pc:spChg>
      </pc:sldChg>
      <pc:sldChg chg="modSp">
        <pc:chgData name="Elisabeth Rø" userId="S::elilun@sshf.no::dcbf2233-9c80-40a9-9ab0-53fbc9df1ce7" providerId="AD" clId="Web-{EBBB0C3C-6A02-7A2E-0B58-C44079F9D488}" dt="2026-09-07T10:57:15.443" v="677" actId="20577"/>
        <pc:sldMkLst>
          <pc:docMk/>
          <pc:sldMk cId="2943296843" sldId="2573"/>
        </pc:sldMkLst>
        <pc:spChg chg="mod">
          <ac:chgData name="Elisabeth Rø" userId="S::elilun@sshf.no::dcbf2233-9c80-40a9-9ab0-53fbc9df1ce7" providerId="AD" clId="Web-{EBBB0C3C-6A02-7A2E-0B58-C44079F9D488}" dt="2026-09-07T10:57:15.443" v="677" actId="20577"/>
          <ac:spMkLst>
            <pc:docMk/>
            <pc:sldMk cId="2943296843" sldId="2573"/>
            <ac:spMk id="3" creationId="{39B619F7-CE40-540D-AAA3-C3ECECF45ECF}"/>
          </ac:spMkLst>
        </pc:spChg>
      </pc:sldChg>
      <pc:sldChg chg="modSp ord">
        <pc:chgData name="Elisabeth Rø" userId="S::elilun@sshf.no::dcbf2233-9c80-40a9-9ab0-53fbc9df1ce7" providerId="AD" clId="Web-{EBBB0C3C-6A02-7A2E-0B58-C44079F9D488}" dt="2026-09-07T10:57:58.771" v="682" actId="20577"/>
        <pc:sldMkLst>
          <pc:docMk/>
          <pc:sldMk cId="865881844" sldId="2574"/>
        </pc:sldMkLst>
        <pc:spChg chg="mod">
          <ac:chgData name="Elisabeth Rø" userId="S::elilun@sshf.no::dcbf2233-9c80-40a9-9ab0-53fbc9df1ce7" providerId="AD" clId="Web-{EBBB0C3C-6A02-7A2E-0B58-C44079F9D488}" dt="2026-09-07T10:36:43.185" v="365" actId="20577"/>
          <ac:spMkLst>
            <pc:docMk/>
            <pc:sldMk cId="865881844" sldId="2574"/>
            <ac:spMk id="2" creationId="{C9F626D6-8D9A-C8F4-0147-DEEEEA6CCE7E}"/>
          </ac:spMkLst>
        </pc:spChg>
        <pc:spChg chg="mod">
          <ac:chgData name="Elisabeth Rø" userId="S::elilun@sshf.no::dcbf2233-9c80-40a9-9ab0-53fbc9df1ce7" providerId="AD" clId="Web-{EBBB0C3C-6A02-7A2E-0B58-C44079F9D488}" dt="2026-09-07T10:57:58.771" v="682" actId="20577"/>
          <ac:spMkLst>
            <pc:docMk/>
            <pc:sldMk cId="865881844" sldId="2574"/>
            <ac:spMk id="3" creationId="{0C873CB9-A459-03DD-A640-66CBA83D9709}"/>
          </ac:spMkLst>
        </pc:spChg>
      </pc:sldChg>
      <pc:sldChg chg="modSp">
        <pc:chgData name="Elisabeth Rø" userId="S::elilun@sshf.no::dcbf2233-9c80-40a9-9ab0-53fbc9df1ce7" providerId="AD" clId="Web-{EBBB0C3C-6A02-7A2E-0B58-C44079F9D488}" dt="2026-09-07T10:47:23.485" v="482" actId="20577"/>
        <pc:sldMkLst>
          <pc:docMk/>
          <pc:sldMk cId="3682835348" sldId="2576"/>
        </pc:sldMkLst>
        <pc:spChg chg="mod">
          <ac:chgData name="Elisabeth Rø" userId="S::elilun@sshf.no::dcbf2233-9c80-40a9-9ab0-53fbc9df1ce7" providerId="AD" clId="Web-{EBBB0C3C-6A02-7A2E-0B58-C44079F9D488}" dt="2026-09-07T10:47:23.485" v="482" actId="20577"/>
          <ac:spMkLst>
            <pc:docMk/>
            <pc:sldMk cId="3682835348" sldId="2576"/>
            <ac:spMk id="2" creationId="{3EB98513-4960-3940-7D3D-0C7A022326C0}"/>
          </ac:spMkLst>
        </pc:spChg>
        <pc:spChg chg="mod">
          <ac:chgData name="Elisabeth Rø" userId="S::elilun@sshf.no::dcbf2233-9c80-40a9-9ab0-53fbc9df1ce7" providerId="AD" clId="Web-{EBBB0C3C-6A02-7A2E-0B58-C44079F9D488}" dt="2026-09-07T10:47:13.016" v="479" actId="20577"/>
          <ac:spMkLst>
            <pc:docMk/>
            <pc:sldMk cId="3682835348" sldId="2576"/>
            <ac:spMk id="3" creationId="{12189167-A0CA-4385-AEAC-2BE27DEF9B03}"/>
          </ac:spMkLst>
        </pc:spChg>
      </pc:sldChg>
      <pc:sldChg chg="modSp">
        <pc:chgData name="Elisabeth Rø" userId="S::elilun@sshf.no::dcbf2233-9c80-40a9-9ab0-53fbc9df1ce7" providerId="AD" clId="Web-{EBBB0C3C-6A02-7A2E-0B58-C44079F9D488}" dt="2026-09-07T10:56:28.380" v="674" actId="20577"/>
        <pc:sldMkLst>
          <pc:docMk/>
          <pc:sldMk cId="927283622" sldId="2578"/>
        </pc:sldMkLst>
        <pc:spChg chg="mod">
          <ac:chgData name="Elisabeth Rø" userId="S::elilun@sshf.no::dcbf2233-9c80-40a9-9ab0-53fbc9df1ce7" providerId="AD" clId="Web-{EBBB0C3C-6A02-7A2E-0B58-C44079F9D488}" dt="2026-09-07T10:56:28.380" v="674" actId="20577"/>
          <ac:spMkLst>
            <pc:docMk/>
            <pc:sldMk cId="927283622" sldId="2578"/>
            <ac:spMk id="3" creationId="{CD3C2534-0FE7-31AE-168B-1BC3EEE51A29}"/>
          </ac:spMkLst>
        </pc:spChg>
      </pc:sldChg>
      <pc:sldChg chg="modSp">
        <pc:chgData name="Elisabeth Rø" userId="S::elilun@sshf.no::dcbf2233-9c80-40a9-9ab0-53fbc9df1ce7" providerId="AD" clId="Web-{EBBB0C3C-6A02-7A2E-0B58-C44079F9D488}" dt="2026-09-07T10:32:34.996" v="227" actId="20577"/>
        <pc:sldMkLst>
          <pc:docMk/>
          <pc:sldMk cId="741076242" sldId="2582"/>
        </pc:sldMkLst>
        <pc:spChg chg="mod">
          <ac:chgData name="Elisabeth Rø" userId="S::elilun@sshf.no::dcbf2233-9c80-40a9-9ab0-53fbc9df1ce7" providerId="AD" clId="Web-{EBBB0C3C-6A02-7A2E-0B58-C44079F9D488}" dt="2026-09-07T10:32:34.996" v="227" actId="20577"/>
          <ac:spMkLst>
            <pc:docMk/>
            <pc:sldMk cId="741076242" sldId="2582"/>
            <ac:spMk id="3" creationId="{1774125F-9C4F-D4FB-77B2-1907AA1103FB}"/>
          </ac:spMkLst>
        </pc:spChg>
      </pc:sldChg>
      <pc:sldChg chg="modSp ord">
        <pc:chgData name="Elisabeth Rø" userId="S::elilun@sshf.no::dcbf2233-9c80-40a9-9ab0-53fbc9df1ce7" providerId="AD" clId="Web-{EBBB0C3C-6A02-7A2E-0B58-C44079F9D488}" dt="2026-09-07T10:57:35.568" v="678" actId="20577"/>
        <pc:sldMkLst>
          <pc:docMk/>
          <pc:sldMk cId="1748813488" sldId="2583"/>
        </pc:sldMkLst>
        <pc:spChg chg="mod">
          <ac:chgData name="Elisabeth Rø" userId="S::elilun@sshf.no::dcbf2233-9c80-40a9-9ab0-53fbc9df1ce7" providerId="AD" clId="Web-{EBBB0C3C-6A02-7A2E-0B58-C44079F9D488}" dt="2026-09-07T10:44:23.328" v="454" actId="20577"/>
          <ac:spMkLst>
            <pc:docMk/>
            <pc:sldMk cId="1748813488" sldId="2583"/>
            <ac:spMk id="2" creationId="{4B336517-43B9-0483-6DBA-107BEE250D12}"/>
          </ac:spMkLst>
        </pc:spChg>
        <pc:spChg chg="mod">
          <ac:chgData name="Elisabeth Rø" userId="S::elilun@sshf.no::dcbf2233-9c80-40a9-9ab0-53fbc9df1ce7" providerId="AD" clId="Web-{EBBB0C3C-6A02-7A2E-0B58-C44079F9D488}" dt="2026-09-07T10:57:35.568" v="678" actId="20577"/>
          <ac:spMkLst>
            <pc:docMk/>
            <pc:sldMk cId="1748813488" sldId="2583"/>
            <ac:spMk id="3" creationId="{8500DA0F-DF41-EDE3-1CE0-628493FA82CC}"/>
          </ac:spMkLst>
        </pc:spChg>
      </pc:sldChg>
      <pc:sldChg chg="modSp ord">
        <pc:chgData name="Elisabeth Rø" userId="S::elilun@sshf.no::dcbf2233-9c80-40a9-9ab0-53fbc9df1ce7" providerId="AD" clId="Web-{EBBB0C3C-6A02-7A2E-0B58-C44079F9D488}" dt="2026-09-07T10:36:17.388" v="357" actId="20577"/>
        <pc:sldMkLst>
          <pc:docMk/>
          <pc:sldMk cId="3762757984" sldId="2586"/>
        </pc:sldMkLst>
        <pc:spChg chg="mod">
          <ac:chgData name="Elisabeth Rø" userId="S::elilun@sshf.no::dcbf2233-9c80-40a9-9ab0-53fbc9df1ce7" providerId="AD" clId="Web-{EBBB0C3C-6A02-7A2E-0B58-C44079F9D488}" dt="2026-09-07T10:34:23.090" v="274" actId="20577"/>
          <ac:spMkLst>
            <pc:docMk/>
            <pc:sldMk cId="3762757984" sldId="2586"/>
            <ac:spMk id="2" creationId="{89B6380A-0DB8-A926-95BE-68FE3AB7E14A}"/>
          </ac:spMkLst>
        </pc:spChg>
        <pc:spChg chg="mod">
          <ac:chgData name="Elisabeth Rø" userId="S::elilun@sshf.no::dcbf2233-9c80-40a9-9ab0-53fbc9df1ce7" providerId="AD" clId="Web-{EBBB0C3C-6A02-7A2E-0B58-C44079F9D488}" dt="2026-09-07T10:36:17.388" v="357" actId="20577"/>
          <ac:spMkLst>
            <pc:docMk/>
            <pc:sldMk cId="3762757984" sldId="2586"/>
            <ac:spMk id="3" creationId="{6955196C-87B1-B823-CB02-3A689D69E1E1}"/>
          </ac:spMkLst>
        </pc:spChg>
      </pc:sldChg>
    </pc:docChg>
  </pc:docChgLst>
  <pc:docChgLst>
    <pc:chgData name="Elisabeth Rø" userId="S::elilun@sshf.no::dcbf2233-9c80-40a9-9ab0-53fbc9df1ce7" providerId="AD" clId="Web-{350FB651-0CD4-87C4-75A5-9C8BAE807BB0}"/>
    <pc:docChg chg="delSld modSld">
      <pc:chgData name="Elisabeth Rø" userId="S::elilun@sshf.no::dcbf2233-9c80-40a9-9ab0-53fbc9df1ce7" providerId="AD" clId="Web-{350FB651-0CD4-87C4-75A5-9C8BAE807BB0}" dt="2026-09-24T11:53:08.059" v="8"/>
      <pc:docMkLst>
        <pc:docMk/>
      </pc:docMkLst>
      <pc:sldChg chg="modSp">
        <pc:chgData name="Elisabeth Rø" userId="S::elilun@sshf.no::dcbf2233-9c80-40a9-9ab0-53fbc9df1ce7" providerId="AD" clId="Web-{350FB651-0CD4-87C4-75A5-9C8BAE807BB0}" dt="2026-09-24T11:51:38.293" v="6" actId="20577"/>
        <pc:sldMkLst>
          <pc:docMk/>
          <pc:sldMk cId="3682835348" sldId="2576"/>
        </pc:sldMkLst>
        <pc:spChg chg="mod">
          <ac:chgData name="Elisabeth Rø" userId="S::elilun@sshf.no::dcbf2233-9c80-40a9-9ab0-53fbc9df1ce7" providerId="AD" clId="Web-{350FB651-0CD4-87C4-75A5-9C8BAE807BB0}" dt="2026-09-24T11:51:38.293" v="6" actId="20577"/>
          <ac:spMkLst>
            <pc:docMk/>
            <pc:sldMk cId="3682835348" sldId="2576"/>
            <ac:spMk id="3" creationId="{12189167-A0CA-4385-AEAC-2BE27DEF9B03}"/>
          </ac:spMkLst>
        </pc:spChg>
      </pc:sldChg>
      <pc:sldChg chg="del">
        <pc:chgData name="Elisabeth Rø" userId="S::elilun@sshf.no::dcbf2233-9c80-40a9-9ab0-53fbc9df1ce7" providerId="AD" clId="Web-{350FB651-0CD4-87C4-75A5-9C8BAE807BB0}" dt="2026-09-24T11:51:40.777" v="7"/>
        <pc:sldMkLst>
          <pc:docMk/>
          <pc:sldMk cId="1864257264" sldId="2579"/>
        </pc:sldMkLst>
      </pc:sldChg>
      <pc:sldChg chg="del">
        <pc:chgData name="Elisabeth Rø" userId="S::elilun@sshf.no::dcbf2233-9c80-40a9-9ab0-53fbc9df1ce7" providerId="AD" clId="Web-{350FB651-0CD4-87C4-75A5-9C8BAE807BB0}" dt="2026-09-24T11:53:08.059" v="8"/>
        <pc:sldMkLst>
          <pc:docMk/>
          <pc:sldMk cId="292788550" sldId="2580"/>
        </pc:sldMkLst>
      </pc:sldChg>
    </pc:docChg>
  </pc:docChgLst>
  <pc:docChgLst>
    <pc:chgData name="Mary-Ann Esperaas" userId="3d818b9d-c070-409e-8482-e176f2bfd2a2" providerId="ADAL" clId="{D9708616-DFD2-41A4-A9F4-84D78F09A32F}"/>
    <pc:docChg chg="custSel modSld">
      <pc:chgData name="Mary-Ann Esperaas" userId="3d818b9d-c070-409e-8482-e176f2bfd2a2" providerId="ADAL" clId="{D9708616-DFD2-41A4-A9F4-84D78F09A32F}" dt="2026-09-25T08:54:26.319" v="47" actId="20577"/>
      <pc:docMkLst>
        <pc:docMk/>
      </pc:docMkLst>
      <pc:sldChg chg="modSp mod">
        <pc:chgData name="Mary-Ann Esperaas" userId="3d818b9d-c070-409e-8482-e176f2bfd2a2" providerId="ADAL" clId="{D9708616-DFD2-41A4-A9F4-84D78F09A32F}" dt="2026-09-25T08:52:37.510" v="18" actId="255"/>
        <pc:sldMkLst>
          <pc:docMk/>
          <pc:sldMk cId="384532978" sldId="257"/>
        </pc:sldMkLst>
        <pc:spChg chg="mod">
          <ac:chgData name="Mary-Ann Esperaas" userId="3d818b9d-c070-409e-8482-e176f2bfd2a2" providerId="ADAL" clId="{D9708616-DFD2-41A4-A9F4-84D78F09A32F}" dt="2026-09-25T08:52:25.884" v="16" actId="2711"/>
          <ac:spMkLst>
            <pc:docMk/>
            <pc:sldMk cId="384532978" sldId="257"/>
            <ac:spMk id="2" creationId="{AEF1BEB7-EB32-7F32-9CC6-F39BCC05C0C9}"/>
          </ac:spMkLst>
        </pc:spChg>
        <pc:spChg chg="mod">
          <ac:chgData name="Mary-Ann Esperaas" userId="3d818b9d-c070-409e-8482-e176f2bfd2a2" providerId="ADAL" clId="{D9708616-DFD2-41A4-A9F4-84D78F09A32F}" dt="2026-09-25T08:52:37.510" v="18" actId="255"/>
          <ac:spMkLst>
            <pc:docMk/>
            <pc:sldMk cId="384532978" sldId="257"/>
            <ac:spMk id="3" creationId="{699EA3FC-9FE3-AFBC-0BF6-788C0887532D}"/>
          </ac:spMkLst>
        </pc:spChg>
      </pc:sldChg>
      <pc:sldChg chg="modSp mod">
        <pc:chgData name="Mary-Ann Esperaas" userId="3d818b9d-c070-409e-8482-e176f2bfd2a2" providerId="ADAL" clId="{D9708616-DFD2-41A4-A9F4-84D78F09A32F}" dt="2026-09-25T08:53:05.144" v="23" actId="255"/>
        <pc:sldMkLst>
          <pc:docMk/>
          <pc:sldMk cId="2115259611" sldId="258"/>
        </pc:sldMkLst>
        <pc:spChg chg="mod">
          <ac:chgData name="Mary-Ann Esperaas" userId="3d818b9d-c070-409e-8482-e176f2bfd2a2" providerId="ADAL" clId="{D9708616-DFD2-41A4-A9F4-84D78F09A32F}" dt="2026-09-25T08:53:05.144" v="23" actId="255"/>
          <ac:spMkLst>
            <pc:docMk/>
            <pc:sldMk cId="2115259611" sldId="258"/>
            <ac:spMk id="2" creationId="{C1AC8FC5-1FAA-7657-643D-C3FD6940BFAD}"/>
          </ac:spMkLst>
        </pc:spChg>
        <pc:spChg chg="mod">
          <ac:chgData name="Mary-Ann Esperaas" userId="3d818b9d-c070-409e-8482-e176f2bfd2a2" providerId="ADAL" clId="{D9708616-DFD2-41A4-A9F4-84D78F09A32F}" dt="2026-09-25T08:52:53.283" v="21" actId="27636"/>
          <ac:spMkLst>
            <pc:docMk/>
            <pc:sldMk cId="2115259611" sldId="258"/>
            <ac:spMk id="3" creationId="{DC5DF1B3-5ABB-30D4-B97F-8FCF378AE40C}"/>
          </ac:spMkLst>
        </pc:spChg>
      </pc:sldChg>
      <pc:sldChg chg="modSp mod">
        <pc:chgData name="Mary-Ann Esperaas" userId="3d818b9d-c070-409e-8482-e176f2bfd2a2" providerId="ADAL" clId="{D9708616-DFD2-41A4-A9F4-84D78F09A32F}" dt="2026-09-25T08:53:24.031" v="26" actId="255"/>
        <pc:sldMkLst>
          <pc:docMk/>
          <pc:sldMk cId="2685306070" sldId="259"/>
        </pc:sldMkLst>
        <pc:spChg chg="mod">
          <ac:chgData name="Mary-Ann Esperaas" userId="3d818b9d-c070-409e-8482-e176f2bfd2a2" providerId="ADAL" clId="{D9708616-DFD2-41A4-A9F4-84D78F09A32F}" dt="2026-09-25T08:53:15.092" v="24" actId="2711"/>
          <ac:spMkLst>
            <pc:docMk/>
            <pc:sldMk cId="2685306070" sldId="259"/>
            <ac:spMk id="2" creationId="{92818D83-861D-B8F1-28A5-6D33860E9AEF}"/>
          </ac:spMkLst>
        </pc:spChg>
        <pc:spChg chg="mod">
          <ac:chgData name="Mary-Ann Esperaas" userId="3d818b9d-c070-409e-8482-e176f2bfd2a2" providerId="ADAL" clId="{D9708616-DFD2-41A4-A9F4-84D78F09A32F}" dt="2026-09-25T08:53:24.031" v="26" actId="255"/>
          <ac:spMkLst>
            <pc:docMk/>
            <pc:sldMk cId="2685306070" sldId="259"/>
            <ac:spMk id="3" creationId="{7CECA343-9AB7-1C75-196B-0C68822E39F6}"/>
          </ac:spMkLst>
        </pc:spChg>
      </pc:sldChg>
      <pc:sldChg chg="modSp mod">
        <pc:chgData name="Mary-Ann Esperaas" userId="3d818b9d-c070-409e-8482-e176f2bfd2a2" providerId="ADAL" clId="{D9708616-DFD2-41A4-A9F4-84D78F09A32F}" dt="2026-09-25T08:51:04.235" v="9" actId="2711"/>
        <pc:sldMkLst>
          <pc:docMk/>
          <pc:sldMk cId="2943296843" sldId="2573"/>
        </pc:sldMkLst>
        <pc:spChg chg="mod">
          <ac:chgData name="Mary-Ann Esperaas" userId="3d818b9d-c070-409e-8482-e176f2bfd2a2" providerId="ADAL" clId="{D9708616-DFD2-41A4-A9F4-84D78F09A32F}" dt="2026-09-25T08:51:04.235" v="9" actId="2711"/>
          <ac:spMkLst>
            <pc:docMk/>
            <pc:sldMk cId="2943296843" sldId="2573"/>
            <ac:spMk id="2" creationId="{E25B506E-5052-148D-BAAC-C6AA589B618F}"/>
          </ac:spMkLst>
        </pc:spChg>
      </pc:sldChg>
      <pc:sldChg chg="modSp mod">
        <pc:chgData name="Mary-Ann Esperaas" userId="3d818b9d-c070-409e-8482-e176f2bfd2a2" providerId="ADAL" clId="{D9708616-DFD2-41A4-A9F4-84D78F09A32F}" dt="2026-09-25T08:52:11.859" v="15" actId="2711"/>
        <pc:sldMkLst>
          <pc:docMk/>
          <pc:sldMk cId="865881844" sldId="2574"/>
        </pc:sldMkLst>
        <pc:spChg chg="mod">
          <ac:chgData name="Mary-Ann Esperaas" userId="3d818b9d-c070-409e-8482-e176f2bfd2a2" providerId="ADAL" clId="{D9708616-DFD2-41A4-A9F4-84D78F09A32F}" dt="2026-09-25T08:52:11.859" v="15" actId="2711"/>
          <ac:spMkLst>
            <pc:docMk/>
            <pc:sldMk cId="865881844" sldId="2574"/>
            <ac:spMk id="2" creationId="{C9F626D6-8D9A-C8F4-0147-DEEEEA6CCE7E}"/>
          </ac:spMkLst>
        </pc:spChg>
        <pc:spChg chg="mod">
          <ac:chgData name="Mary-Ann Esperaas" userId="3d818b9d-c070-409e-8482-e176f2bfd2a2" providerId="ADAL" clId="{D9708616-DFD2-41A4-A9F4-84D78F09A32F}" dt="2026-09-25T08:52:05.304" v="14" actId="2711"/>
          <ac:spMkLst>
            <pc:docMk/>
            <pc:sldMk cId="865881844" sldId="2574"/>
            <ac:spMk id="3" creationId="{0C873CB9-A459-03DD-A640-66CBA83D9709}"/>
          </ac:spMkLst>
        </pc:spChg>
      </pc:sldChg>
      <pc:sldChg chg="modSp mod">
        <pc:chgData name="Mary-Ann Esperaas" userId="3d818b9d-c070-409e-8482-e176f2bfd2a2" providerId="ADAL" clId="{D9708616-DFD2-41A4-A9F4-84D78F09A32F}" dt="2026-09-25T08:51:18.232" v="10" actId="255"/>
        <pc:sldMkLst>
          <pc:docMk/>
          <pc:sldMk cId="927283622" sldId="2578"/>
        </pc:sldMkLst>
        <pc:spChg chg="mod">
          <ac:chgData name="Mary-Ann Esperaas" userId="3d818b9d-c070-409e-8482-e176f2bfd2a2" providerId="ADAL" clId="{D9708616-DFD2-41A4-A9F4-84D78F09A32F}" dt="2026-09-25T08:51:18.232" v="10" actId="255"/>
          <ac:spMkLst>
            <pc:docMk/>
            <pc:sldMk cId="927283622" sldId="2578"/>
            <ac:spMk id="2" creationId="{F11552D5-B70A-01A1-21F5-24ECA44D0F49}"/>
          </ac:spMkLst>
        </pc:spChg>
        <pc:spChg chg="mod">
          <ac:chgData name="Mary-Ann Esperaas" userId="3d818b9d-c070-409e-8482-e176f2bfd2a2" providerId="ADAL" clId="{D9708616-DFD2-41A4-A9F4-84D78F09A32F}" dt="2026-09-25T08:49:33.060" v="0" actId="255"/>
          <ac:spMkLst>
            <pc:docMk/>
            <pc:sldMk cId="927283622" sldId="2578"/>
            <ac:spMk id="3" creationId="{CD3C2534-0FE7-31AE-168B-1BC3EEE51A29}"/>
          </ac:spMkLst>
        </pc:spChg>
      </pc:sldChg>
      <pc:sldChg chg="modSp mod">
        <pc:chgData name="Mary-Ann Esperaas" userId="3d818b9d-c070-409e-8482-e176f2bfd2a2" providerId="ADAL" clId="{D9708616-DFD2-41A4-A9F4-84D78F09A32F}" dt="2026-09-25T08:51:29.668" v="11" actId="255"/>
        <pc:sldMkLst>
          <pc:docMk/>
          <pc:sldMk cId="741076242" sldId="2582"/>
        </pc:sldMkLst>
        <pc:spChg chg="mod">
          <ac:chgData name="Mary-Ann Esperaas" userId="3d818b9d-c070-409e-8482-e176f2bfd2a2" providerId="ADAL" clId="{D9708616-DFD2-41A4-A9F4-84D78F09A32F}" dt="2026-09-25T08:51:29.668" v="11" actId="255"/>
          <ac:spMkLst>
            <pc:docMk/>
            <pc:sldMk cId="741076242" sldId="2582"/>
            <ac:spMk id="2" creationId="{38AC4A1E-101C-8A1C-85F0-24C06C9BF8AE}"/>
          </ac:spMkLst>
        </pc:spChg>
        <pc:spChg chg="mod">
          <ac:chgData name="Mary-Ann Esperaas" userId="3d818b9d-c070-409e-8482-e176f2bfd2a2" providerId="ADAL" clId="{D9708616-DFD2-41A4-A9F4-84D78F09A32F}" dt="2026-09-25T08:49:53.198" v="4" actId="20577"/>
          <ac:spMkLst>
            <pc:docMk/>
            <pc:sldMk cId="741076242" sldId="2582"/>
            <ac:spMk id="3" creationId="{1774125F-9C4F-D4FB-77B2-1907AA1103FB}"/>
          </ac:spMkLst>
        </pc:spChg>
      </pc:sldChg>
      <pc:sldChg chg="addSp modSp mod">
        <pc:chgData name="Mary-Ann Esperaas" userId="3d818b9d-c070-409e-8482-e176f2bfd2a2" providerId="ADAL" clId="{D9708616-DFD2-41A4-A9F4-84D78F09A32F}" dt="2026-09-25T08:54:26.319" v="47" actId="20577"/>
        <pc:sldMkLst>
          <pc:docMk/>
          <pc:sldMk cId="1748813488" sldId="2583"/>
        </pc:sldMkLst>
        <pc:spChg chg="mod">
          <ac:chgData name="Mary-Ann Esperaas" userId="3d818b9d-c070-409e-8482-e176f2bfd2a2" providerId="ADAL" clId="{D9708616-DFD2-41A4-A9F4-84D78F09A32F}" dt="2026-09-25T08:54:03.734" v="32" actId="1076"/>
          <ac:spMkLst>
            <pc:docMk/>
            <pc:sldMk cId="1748813488" sldId="2583"/>
            <ac:spMk id="2" creationId="{4B336517-43B9-0483-6DBA-107BEE250D12}"/>
          </ac:spMkLst>
        </pc:spChg>
        <pc:spChg chg="mod">
          <ac:chgData name="Mary-Ann Esperaas" userId="3d818b9d-c070-409e-8482-e176f2bfd2a2" providerId="ADAL" clId="{D9708616-DFD2-41A4-A9F4-84D78F09A32F}" dt="2026-09-25T08:53:44.806" v="28" actId="1076"/>
          <ac:spMkLst>
            <pc:docMk/>
            <pc:sldMk cId="1748813488" sldId="2583"/>
            <ac:spMk id="3" creationId="{8500DA0F-DF41-EDE3-1CE0-628493FA82CC}"/>
          </ac:spMkLst>
        </pc:spChg>
        <pc:spChg chg="add mod">
          <ac:chgData name="Mary-Ann Esperaas" userId="3d818b9d-c070-409e-8482-e176f2bfd2a2" providerId="ADAL" clId="{D9708616-DFD2-41A4-A9F4-84D78F09A32F}" dt="2026-09-25T08:54:26.319" v="47" actId="20577"/>
          <ac:spMkLst>
            <pc:docMk/>
            <pc:sldMk cId="1748813488" sldId="2583"/>
            <ac:spMk id="4" creationId="{F81C2140-AD71-195F-5675-8163180F9F47}"/>
          </ac:spMkLst>
        </pc:spChg>
      </pc:sldChg>
      <pc:sldChg chg="modSp mod">
        <pc:chgData name="Mary-Ann Esperaas" userId="3d818b9d-c070-409e-8482-e176f2bfd2a2" providerId="ADAL" clId="{D9708616-DFD2-41A4-A9F4-84D78F09A32F}" dt="2026-09-25T08:51:48.495" v="13" actId="1076"/>
        <pc:sldMkLst>
          <pc:docMk/>
          <pc:sldMk cId="3762757984" sldId="2586"/>
        </pc:sldMkLst>
        <pc:spChg chg="mod">
          <ac:chgData name="Mary-Ann Esperaas" userId="3d818b9d-c070-409e-8482-e176f2bfd2a2" providerId="ADAL" clId="{D9708616-DFD2-41A4-A9F4-84D78F09A32F}" dt="2026-09-25T08:51:40.693" v="12" actId="255"/>
          <ac:spMkLst>
            <pc:docMk/>
            <pc:sldMk cId="3762757984" sldId="2586"/>
            <ac:spMk id="2" creationId="{89B6380A-0DB8-A926-95BE-68FE3AB7E14A}"/>
          </ac:spMkLst>
        </pc:spChg>
        <pc:spChg chg="mod">
          <ac:chgData name="Mary-Ann Esperaas" userId="3d818b9d-c070-409e-8482-e176f2bfd2a2" providerId="ADAL" clId="{D9708616-DFD2-41A4-A9F4-84D78F09A32F}" dt="2026-09-25T08:51:48.495" v="13" actId="1076"/>
          <ac:spMkLst>
            <pc:docMk/>
            <pc:sldMk cId="3762757984" sldId="2586"/>
            <ac:spMk id="3" creationId="{6955196C-87B1-B823-CB02-3A689D69E1E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2F1CA4-43AA-4CAE-A592-63094654F095}" type="datetimeFigureOut">
              <a:t>25.09.2026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D4B8E1-BBC4-4707-AB11-B4FAE5879DF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235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Utarbeidet av</a:t>
            </a:r>
            <a:endParaRPr lang="en-US">
              <a:solidFill>
                <a:srgbClr val="444444"/>
              </a:solidFill>
            </a:endParaRPr>
          </a:p>
          <a:p>
            <a:r>
              <a:rPr lang="nb-NO"/>
              <a:t>BarnsBeste, Nasjonalt </a:t>
            </a:r>
            <a:r>
              <a:rPr lang="nb-NO" err="1"/>
              <a:t>fagnettverkt</a:t>
            </a:r>
            <a:r>
              <a:rPr lang="nb-NO"/>
              <a:t> for kommuners barn som pårørende arbeid. </a:t>
            </a:r>
            <a:endParaRPr lang="en-US">
              <a:solidFill>
                <a:srgbClr val="444444"/>
              </a:solidFill>
            </a:endParaRPr>
          </a:p>
          <a:p>
            <a:endParaRPr lang="nb-NO">
              <a:solidFill>
                <a:srgbClr val="444444"/>
              </a:solidFill>
            </a:endParaRPr>
          </a:p>
          <a:p>
            <a:r>
              <a:rPr lang="nb-NO"/>
              <a:t>(En måte å vise til hva som er gjort og gjøres i fagnettverket.) </a:t>
            </a:r>
          </a:p>
          <a:p>
            <a:endParaRPr lang="nb-NO">
              <a:solidFill>
                <a:srgbClr val="444444"/>
              </a:solidFill>
            </a:endParaRPr>
          </a:p>
          <a:p>
            <a:r>
              <a:rPr lang="nb-NO">
                <a:solidFill>
                  <a:srgbClr val="444444"/>
                </a:solidFill>
              </a:rPr>
              <a:t>Brukes til internundervisning i utvikling av kommunens nettside?</a:t>
            </a:r>
            <a:endParaRPr lang="en-US">
              <a:solidFill>
                <a:srgbClr val="444444"/>
              </a:solidFill>
            </a:endParaRPr>
          </a:p>
          <a:p>
            <a:endParaRPr lang="nb-NO">
              <a:solidFill>
                <a:srgbClr val="444444"/>
              </a:solidFill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D4B8E1-BBC4-4707-AB11-B4FAE5879DF7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019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1"/>
              <a:t>Mål:</a:t>
            </a:r>
            <a:endParaRPr lang="nb-NO">
              <a:solidFill>
                <a:srgbClr val="444444"/>
              </a:solidFill>
            </a:endParaRPr>
          </a:p>
          <a:p>
            <a:pPr marL="171450" indent="-171450">
              <a:buFont typeface="Arial,Sans-Serif"/>
              <a:buChar char="•"/>
            </a:pPr>
            <a:r>
              <a:rPr lang="nb-NO"/>
              <a:t>Gjøre informasjonen lett tilgjengelig, synlig og forståelig</a:t>
            </a:r>
            <a:endParaRPr lang="en-US">
              <a:solidFill>
                <a:srgbClr val="444444"/>
              </a:solidFill>
            </a:endParaRPr>
          </a:p>
          <a:p>
            <a:pPr marL="171450" indent="-171450">
              <a:buFont typeface="Arial,Sans-Serif"/>
              <a:buChar char="•"/>
            </a:pPr>
            <a:r>
              <a:rPr lang="nb-NO"/>
              <a:t>Vise vei og styrke troen på egne ressurser hos familier</a:t>
            </a:r>
            <a:endParaRPr lang="en-US">
              <a:solidFill>
                <a:srgbClr val="444444"/>
              </a:solidFill>
            </a:endParaRPr>
          </a:p>
          <a:p>
            <a:pPr marL="171450" indent="-171450">
              <a:buFont typeface="Arial,Sans-Serif"/>
              <a:buChar char="•"/>
            </a:pPr>
            <a:r>
              <a:rPr lang="nb-NO"/>
              <a:t>Løfte BSP-arbeidet i kommunen – sikre forankring på ledernivå</a:t>
            </a:r>
            <a:endParaRPr lang="en-US">
              <a:solidFill>
                <a:srgbClr val="444444"/>
              </a:solidFill>
            </a:endParaRPr>
          </a:p>
          <a:p>
            <a:pPr marL="171450" indent="-171450">
              <a:buFont typeface="Arial,Sans-Serif"/>
              <a:buChar char="•"/>
            </a:pPr>
            <a:r>
              <a:rPr lang="nb-NO"/>
              <a:t>Vise helhetlige tjenester og samarbeidsstrukturer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D4B8E1-BBC4-4707-AB11-B4FAE5879DF7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1514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Regelmessig</a:t>
            </a:r>
            <a:r>
              <a:rPr lang="en-US" dirty="0"/>
              <a:t> oppdatering av </a:t>
            </a:r>
            <a:r>
              <a:rPr lang="en-US" dirty="0" err="1"/>
              <a:t>informasjonen</a:t>
            </a:r>
            <a:r>
              <a:rPr lang="en-US" dirty="0"/>
              <a:t> </a:t>
            </a:r>
            <a:r>
              <a:rPr lang="en-US" dirty="0" err="1"/>
              <a:t>sikrer</a:t>
            </a:r>
            <a:r>
              <a:rPr lang="en-US" dirty="0"/>
              <a:t> at </a:t>
            </a:r>
            <a:r>
              <a:rPr lang="en-US" dirty="0" err="1"/>
              <a:t>oversikten</a:t>
            </a:r>
            <a:r>
              <a:rPr lang="en-US" dirty="0"/>
              <a:t> </a:t>
            </a:r>
            <a:r>
              <a:rPr lang="en-US" dirty="0" err="1"/>
              <a:t>forblir</a:t>
            </a:r>
            <a:r>
              <a:rPr lang="en-US" dirty="0"/>
              <a:t> relevant og </a:t>
            </a:r>
            <a:r>
              <a:rPr lang="en-US" dirty="0" err="1"/>
              <a:t>korrekt</a:t>
            </a:r>
            <a:r>
              <a:rPr lang="en-US" dirty="0"/>
              <a:t>, </a:t>
            </a:r>
            <a:r>
              <a:rPr lang="en-US" dirty="0" err="1"/>
              <a:t>slik</a:t>
            </a:r>
            <a:r>
              <a:rPr lang="en-US" dirty="0"/>
              <a:t> at </a:t>
            </a:r>
            <a:r>
              <a:rPr lang="en-US" dirty="0" err="1"/>
              <a:t>familier</a:t>
            </a:r>
            <a:r>
              <a:rPr lang="en-US" dirty="0"/>
              <a:t> </a:t>
            </a:r>
            <a:r>
              <a:rPr lang="en-US" dirty="0" err="1"/>
              <a:t>alltid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stole </a:t>
            </a:r>
            <a:r>
              <a:rPr lang="en-US" dirty="0" err="1"/>
              <a:t>på</a:t>
            </a:r>
            <a:r>
              <a:rPr lang="en-US" dirty="0"/>
              <a:t> at de </a:t>
            </a:r>
            <a:r>
              <a:rPr lang="en-US" dirty="0" err="1"/>
              <a:t>finner</a:t>
            </a:r>
            <a:r>
              <a:rPr lang="en-US" dirty="0"/>
              <a:t> </a:t>
            </a:r>
            <a:r>
              <a:rPr lang="en-US" dirty="0" err="1"/>
              <a:t>gjeldende</a:t>
            </a:r>
            <a:r>
              <a:rPr lang="en-US" dirty="0"/>
              <a:t> </a:t>
            </a:r>
            <a:r>
              <a:rPr lang="en-US" dirty="0" err="1"/>
              <a:t>tilbud</a:t>
            </a:r>
            <a:r>
              <a:rPr lang="en-US" dirty="0"/>
              <a:t> og </a:t>
            </a:r>
            <a:r>
              <a:rPr lang="en-US" dirty="0" err="1"/>
              <a:t>kontaktpunkter</a:t>
            </a:r>
            <a:r>
              <a:rPr lang="en-US" dirty="0"/>
              <a:t>. Dette er </a:t>
            </a:r>
            <a:r>
              <a:rPr lang="en-US" dirty="0" err="1"/>
              <a:t>avgjørende</a:t>
            </a:r>
            <a:r>
              <a:rPr lang="en-US" dirty="0"/>
              <a:t> for å </a:t>
            </a:r>
            <a:r>
              <a:rPr lang="en-US" dirty="0" err="1"/>
              <a:t>redusere</a:t>
            </a:r>
            <a:r>
              <a:rPr lang="en-US" dirty="0"/>
              <a:t> </a:t>
            </a:r>
            <a:r>
              <a:rPr lang="en-US" dirty="0" err="1"/>
              <a:t>barrierer</a:t>
            </a:r>
            <a:r>
              <a:rPr lang="en-US" dirty="0"/>
              <a:t> for </a:t>
            </a:r>
            <a:r>
              <a:rPr lang="en-US" dirty="0" err="1"/>
              <a:t>hjelp</a:t>
            </a:r>
            <a:r>
              <a:rPr lang="en-US" dirty="0"/>
              <a:t>, </a:t>
            </a:r>
            <a:r>
              <a:rPr lang="en-US" dirty="0" err="1"/>
              <a:t>bygge</a:t>
            </a:r>
            <a:r>
              <a:rPr lang="en-US" dirty="0"/>
              <a:t> </a:t>
            </a:r>
            <a:r>
              <a:rPr lang="en-US" dirty="0" err="1"/>
              <a:t>tillit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tjenestene</a:t>
            </a:r>
            <a:r>
              <a:rPr lang="en-US" dirty="0"/>
              <a:t> og </a:t>
            </a:r>
            <a:r>
              <a:rPr lang="en-US" dirty="0" err="1"/>
              <a:t>sørge</a:t>
            </a:r>
            <a:r>
              <a:rPr lang="en-US" dirty="0"/>
              <a:t> for at barn og </a:t>
            </a:r>
            <a:r>
              <a:rPr lang="en-US" dirty="0" err="1"/>
              <a:t>unge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faller </a:t>
            </a:r>
            <a:r>
              <a:rPr lang="en-US" dirty="0" err="1"/>
              <a:t>mellom</a:t>
            </a:r>
            <a:r>
              <a:rPr lang="en-US" dirty="0"/>
              <a:t> </a:t>
            </a:r>
            <a:r>
              <a:rPr lang="en-US" dirty="0" err="1"/>
              <a:t>ulike</a:t>
            </a:r>
            <a:r>
              <a:rPr lang="en-US" dirty="0"/>
              <a:t> </a:t>
            </a:r>
            <a:r>
              <a:rPr lang="en-US" dirty="0" err="1"/>
              <a:t>systemer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tjenester</a:t>
            </a:r>
            <a:r>
              <a:rPr lang="en-US" dirty="0"/>
              <a:t>. En </a:t>
            </a:r>
            <a:r>
              <a:rPr lang="en-US" dirty="0" err="1"/>
              <a:t>oppdatert</a:t>
            </a:r>
            <a:r>
              <a:rPr lang="en-US" dirty="0"/>
              <a:t> og </a:t>
            </a:r>
            <a:r>
              <a:rPr lang="en-US" dirty="0" err="1"/>
              <a:t>lett</a:t>
            </a:r>
            <a:r>
              <a:rPr lang="en-US" dirty="0"/>
              <a:t> </a:t>
            </a:r>
            <a:r>
              <a:rPr lang="en-US" dirty="0" err="1"/>
              <a:t>tilgjengelig</a:t>
            </a:r>
            <a:r>
              <a:rPr lang="en-US" dirty="0"/>
              <a:t> </a:t>
            </a:r>
            <a:r>
              <a:rPr lang="en-US" dirty="0" err="1"/>
              <a:t>oversikt</a:t>
            </a:r>
            <a:r>
              <a:rPr lang="en-US" dirty="0"/>
              <a:t> </a:t>
            </a:r>
            <a:r>
              <a:rPr lang="en-US" dirty="0" err="1"/>
              <a:t>fungerer</a:t>
            </a:r>
            <a:r>
              <a:rPr lang="en-US" dirty="0"/>
              <a:t> </a:t>
            </a:r>
            <a:r>
              <a:rPr lang="en-US" dirty="0" err="1"/>
              <a:t>derfor</a:t>
            </a:r>
            <a:r>
              <a:rPr lang="en-US" dirty="0"/>
              <a:t> </a:t>
            </a:r>
            <a:r>
              <a:rPr lang="en-US" dirty="0" err="1"/>
              <a:t>både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et </a:t>
            </a:r>
            <a:r>
              <a:rPr lang="en-US" dirty="0" err="1"/>
              <a:t>forebyggende</a:t>
            </a:r>
            <a:r>
              <a:rPr lang="en-US" dirty="0"/>
              <a:t> </a:t>
            </a:r>
            <a:r>
              <a:rPr lang="en-US" dirty="0" err="1"/>
              <a:t>tiltak</a:t>
            </a:r>
            <a:r>
              <a:rPr lang="en-US" dirty="0"/>
              <a:t> og </a:t>
            </a:r>
            <a:r>
              <a:rPr lang="en-US" dirty="0" err="1"/>
              <a:t>som</a:t>
            </a:r>
            <a:r>
              <a:rPr lang="en-US" dirty="0"/>
              <a:t> et </a:t>
            </a:r>
            <a:r>
              <a:rPr lang="en-US" dirty="0" err="1"/>
              <a:t>verktøy</a:t>
            </a:r>
            <a:r>
              <a:rPr lang="en-US" dirty="0"/>
              <a:t> for å </a:t>
            </a:r>
            <a:r>
              <a:rPr lang="en-US" dirty="0" err="1"/>
              <a:t>styrke</a:t>
            </a:r>
            <a:r>
              <a:rPr lang="en-US" dirty="0"/>
              <a:t> </a:t>
            </a:r>
            <a:r>
              <a:rPr lang="en-US" dirty="0" err="1"/>
              <a:t>helhetlig</a:t>
            </a:r>
            <a:r>
              <a:rPr lang="en-US" dirty="0"/>
              <a:t> </a:t>
            </a:r>
            <a:r>
              <a:rPr lang="en-US" dirty="0" err="1"/>
              <a:t>samhandling</a:t>
            </a:r>
            <a:r>
              <a:rPr lang="en-US" dirty="0"/>
              <a:t> </a:t>
            </a:r>
            <a:r>
              <a:rPr lang="en-US" dirty="0" err="1"/>
              <a:t>mellom</a:t>
            </a:r>
            <a:r>
              <a:rPr lang="en-US" dirty="0"/>
              <a:t> </a:t>
            </a:r>
            <a:r>
              <a:rPr lang="en-US" dirty="0" err="1"/>
              <a:t>tjenestene</a:t>
            </a:r>
            <a:r>
              <a:rPr lang="en-US" dirty="0"/>
              <a:t> og </a:t>
            </a:r>
            <a:r>
              <a:rPr lang="en-US" dirty="0" err="1"/>
              <a:t>familiene</a:t>
            </a:r>
            <a:r>
              <a:rPr lang="en-US" dirty="0"/>
              <a:t>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D4B8E1-BBC4-4707-AB11-B4FAE5879DF7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908996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+mn-lt"/>
              <a:ea typeface="Calibri"/>
              <a:cs typeface="Calibri"/>
            </a:endParaRPr>
          </a:p>
          <a:p>
            <a:r>
              <a:rPr lang="en-US" dirty="0" err="1"/>
              <a:t>Kommuner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et </a:t>
            </a:r>
            <a:r>
              <a:rPr lang="en-US" dirty="0" err="1"/>
              <a:t>viktig</a:t>
            </a:r>
            <a:r>
              <a:rPr lang="en-US" dirty="0"/>
              <a:t> </a:t>
            </a:r>
            <a:r>
              <a:rPr lang="en-US" dirty="0" err="1"/>
              <a:t>ansvar</a:t>
            </a:r>
            <a:r>
              <a:rPr lang="en-US" dirty="0"/>
              <a:t> for å </a:t>
            </a:r>
            <a:r>
              <a:rPr lang="en-US" dirty="0" err="1"/>
              <a:t>sikre</a:t>
            </a:r>
            <a:r>
              <a:rPr lang="en-US" dirty="0"/>
              <a:t> at barn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pårørende</a:t>
            </a:r>
            <a:r>
              <a:rPr lang="en-US" dirty="0"/>
              <a:t> </a:t>
            </a:r>
            <a:r>
              <a:rPr lang="en-US" dirty="0" err="1"/>
              <a:t>får</a:t>
            </a:r>
            <a:r>
              <a:rPr lang="en-US" dirty="0"/>
              <a:t> den </a:t>
            </a:r>
            <a:r>
              <a:rPr lang="en-US" dirty="0" err="1"/>
              <a:t>støtten</a:t>
            </a:r>
            <a:r>
              <a:rPr lang="en-US" dirty="0"/>
              <a:t> de </a:t>
            </a:r>
            <a:r>
              <a:rPr lang="en-US" dirty="0" err="1"/>
              <a:t>trenger</a:t>
            </a:r>
            <a:r>
              <a:rPr lang="en-US" dirty="0"/>
              <a:t> for å </a:t>
            </a:r>
            <a:r>
              <a:rPr lang="en-US" dirty="0" err="1"/>
              <a:t>utvikle</a:t>
            </a:r>
            <a:r>
              <a:rPr lang="en-US" dirty="0"/>
              <a:t> seg og </a:t>
            </a:r>
            <a:r>
              <a:rPr lang="en-US" dirty="0" err="1"/>
              <a:t>leve</a:t>
            </a:r>
            <a:r>
              <a:rPr lang="en-US" dirty="0"/>
              <a:t> </a:t>
            </a:r>
            <a:r>
              <a:rPr lang="en-US" dirty="0" err="1"/>
              <a:t>gode</a:t>
            </a:r>
            <a:r>
              <a:rPr lang="en-US" dirty="0"/>
              <a:t> liv, </a:t>
            </a:r>
            <a:r>
              <a:rPr lang="en-US" dirty="0" err="1"/>
              <a:t>selv</a:t>
            </a:r>
            <a:r>
              <a:rPr lang="en-US" dirty="0"/>
              <a:t> </a:t>
            </a:r>
            <a:r>
              <a:rPr lang="en-US" dirty="0" err="1"/>
              <a:t>når</a:t>
            </a:r>
            <a:r>
              <a:rPr lang="en-US" dirty="0"/>
              <a:t> </a:t>
            </a:r>
            <a:r>
              <a:rPr lang="en-US" dirty="0" err="1"/>
              <a:t>familien</a:t>
            </a:r>
            <a:r>
              <a:rPr lang="en-US" dirty="0"/>
              <a:t> </a:t>
            </a:r>
            <a:r>
              <a:rPr lang="en-US" dirty="0" err="1"/>
              <a:t>opplever</a:t>
            </a:r>
            <a:r>
              <a:rPr lang="en-US" dirty="0"/>
              <a:t> </a:t>
            </a:r>
            <a:r>
              <a:rPr lang="en-US" dirty="0" err="1"/>
              <a:t>belastende</a:t>
            </a:r>
            <a:r>
              <a:rPr lang="en-US" dirty="0"/>
              <a:t> </a:t>
            </a:r>
            <a:r>
              <a:rPr lang="en-US" dirty="0" err="1"/>
              <a:t>situasjoner</a:t>
            </a:r>
            <a:r>
              <a:rPr lang="en-US" dirty="0"/>
              <a:t>. </a:t>
            </a:r>
            <a:r>
              <a:rPr lang="en-US" dirty="0" err="1"/>
              <a:t>Nettsiden</a:t>
            </a:r>
            <a:r>
              <a:rPr lang="en-US" dirty="0"/>
              <a:t> er </a:t>
            </a:r>
            <a:r>
              <a:rPr lang="en-US" dirty="0" err="1"/>
              <a:t>tilgjengelig</a:t>
            </a:r>
            <a:r>
              <a:rPr lang="en-US" dirty="0"/>
              <a:t> for alle (barn, familiar, </a:t>
            </a:r>
            <a:r>
              <a:rPr lang="en-US" dirty="0" err="1"/>
              <a:t>tjenester</a:t>
            </a:r>
            <a:r>
              <a:rPr lang="en-US" dirty="0"/>
              <a:t>), og </a:t>
            </a:r>
            <a:r>
              <a:rPr lang="en-US" dirty="0" err="1"/>
              <a:t>bidrar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:</a:t>
            </a:r>
          </a:p>
          <a:p>
            <a:endParaRPr lang="en-US" dirty="0"/>
          </a:p>
          <a:p>
            <a:r>
              <a:rPr lang="en-US" dirty="0" err="1"/>
              <a:t>Forebygging</a:t>
            </a:r>
            <a:r>
              <a:rPr lang="en-US" dirty="0"/>
              <a:t> og </a:t>
            </a:r>
            <a:r>
              <a:rPr lang="en-US" dirty="0" err="1"/>
              <a:t>tidlig</a:t>
            </a:r>
            <a:r>
              <a:rPr lang="en-US" dirty="0"/>
              <a:t> </a:t>
            </a:r>
            <a:r>
              <a:rPr lang="en-US" dirty="0" err="1"/>
              <a:t>innsats</a:t>
            </a:r>
            <a:endParaRPr lang="en-US" dirty="0"/>
          </a:p>
          <a:p>
            <a:r>
              <a:rPr lang="en-US" dirty="0" err="1"/>
              <a:t>Hensikten</a:t>
            </a:r>
            <a:r>
              <a:rPr lang="en-US" dirty="0"/>
              <a:t> med å ha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b="0" dirty="0" err="1"/>
              <a:t>tilgjengelig</a:t>
            </a:r>
            <a:r>
              <a:rPr lang="en-US" b="0" dirty="0"/>
              <a:t> og </a:t>
            </a:r>
            <a:r>
              <a:rPr lang="en-US" b="0" dirty="0" err="1"/>
              <a:t>oppdatert</a:t>
            </a:r>
            <a:r>
              <a:rPr lang="en-US" b="0" dirty="0"/>
              <a:t> </a:t>
            </a:r>
            <a:r>
              <a:rPr lang="en-US" b="0" dirty="0" err="1"/>
              <a:t>nettside</a:t>
            </a:r>
            <a:r>
              <a:rPr lang="en-US" b="0" dirty="0"/>
              <a:t> </a:t>
            </a:r>
            <a:r>
              <a:rPr lang="en-US" b="0" dirty="0" err="1"/>
              <a:t>bidrar</a:t>
            </a:r>
            <a:r>
              <a:rPr lang="en-US" b="0" dirty="0"/>
              <a:t> </a:t>
            </a:r>
            <a:r>
              <a:rPr lang="en-US" b="0" dirty="0" err="1"/>
              <a:t>til</a:t>
            </a:r>
            <a:r>
              <a:rPr lang="en-US" b="0" dirty="0"/>
              <a:t> </a:t>
            </a:r>
            <a:r>
              <a:rPr lang="en-US" b="0" dirty="0" err="1"/>
              <a:t>forebygging</a:t>
            </a:r>
            <a:r>
              <a:rPr lang="en-US" b="0" dirty="0"/>
              <a:t>, </a:t>
            </a:r>
            <a:r>
              <a:rPr lang="en-US" b="0" dirty="0" err="1"/>
              <a:t>egensmestring</a:t>
            </a:r>
            <a:r>
              <a:rPr lang="en-US" b="0" dirty="0"/>
              <a:t> og bruk av </a:t>
            </a:r>
            <a:r>
              <a:rPr lang="en-US" b="0" dirty="0" err="1"/>
              <a:t>tjenester</a:t>
            </a:r>
            <a:r>
              <a:rPr lang="en-US" b="0" dirty="0"/>
              <a:t> </a:t>
            </a:r>
            <a:r>
              <a:rPr lang="en-US" b="0" dirty="0" err="1"/>
              <a:t>ved</a:t>
            </a:r>
            <a:r>
              <a:rPr lang="en-US" b="0" dirty="0"/>
              <a:t> </a:t>
            </a:r>
            <a:r>
              <a:rPr lang="en-US" dirty="0"/>
              <a:t>at </a:t>
            </a:r>
            <a:r>
              <a:rPr lang="en-US" dirty="0" err="1"/>
              <a:t>foreldre</a:t>
            </a:r>
            <a:r>
              <a:rPr lang="en-US" dirty="0"/>
              <a:t>, barn og </a:t>
            </a:r>
            <a:r>
              <a:rPr lang="en-US" dirty="0" err="1"/>
              <a:t>fagpersoner</a:t>
            </a:r>
            <a:r>
              <a:rPr lang="en-US" dirty="0"/>
              <a:t> </a:t>
            </a:r>
            <a:r>
              <a:rPr lang="en-US" dirty="0" err="1"/>
              <a:t>lett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finne</a:t>
            </a:r>
            <a:r>
              <a:rPr lang="en-US" dirty="0"/>
              <a:t> </a:t>
            </a:r>
            <a:r>
              <a:rPr lang="en-US" dirty="0" err="1"/>
              <a:t>frem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riktig</a:t>
            </a:r>
            <a:r>
              <a:rPr lang="en-US" dirty="0"/>
              <a:t> </a:t>
            </a:r>
            <a:r>
              <a:rPr lang="en-US" dirty="0" err="1"/>
              <a:t>informasjon</a:t>
            </a:r>
            <a:r>
              <a:rPr lang="en-US" dirty="0"/>
              <a:t> og </a:t>
            </a:r>
            <a:r>
              <a:rPr lang="en-US" dirty="0" err="1"/>
              <a:t>hjelp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 err="1"/>
              <a:t>Gjøre</a:t>
            </a:r>
            <a:r>
              <a:rPr lang="en-US" dirty="0"/>
              <a:t> </a:t>
            </a:r>
            <a:r>
              <a:rPr lang="en-US" dirty="0" err="1"/>
              <a:t>lokale</a:t>
            </a:r>
            <a:r>
              <a:rPr lang="en-US" dirty="0"/>
              <a:t> </a:t>
            </a:r>
            <a:r>
              <a:rPr lang="en-US" dirty="0" err="1"/>
              <a:t>tiltak</a:t>
            </a:r>
            <a:r>
              <a:rPr lang="en-US" dirty="0"/>
              <a:t> </a:t>
            </a:r>
            <a:r>
              <a:rPr lang="en-US" dirty="0" err="1"/>
              <a:t>kjent</a:t>
            </a:r>
            <a:endParaRPr lang="en-US" dirty="0"/>
          </a:p>
          <a:p>
            <a:r>
              <a:rPr lang="en-US" dirty="0"/>
              <a:t>En </a:t>
            </a:r>
            <a:r>
              <a:rPr lang="en-US" dirty="0" err="1"/>
              <a:t>slik</a:t>
            </a:r>
            <a:r>
              <a:rPr lang="en-US" dirty="0"/>
              <a:t> </a:t>
            </a:r>
            <a:r>
              <a:rPr lang="en-US" dirty="0" err="1"/>
              <a:t>oversikt</a:t>
            </a:r>
            <a:r>
              <a:rPr lang="en-US" dirty="0"/>
              <a:t> </a:t>
            </a:r>
            <a:r>
              <a:rPr lang="en-US" dirty="0" err="1"/>
              <a:t>gjør</a:t>
            </a:r>
            <a:r>
              <a:rPr lang="en-US" dirty="0"/>
              <a:t> det </a:t>
            </a:r>
            <a:r>
              <a:rPr lang="en-US" dirty="0" err="1"/>
              <a:t>mulig</a:t>
            </a:r>
            <a:r>
              <a:rPr lang="en-US" dirty="0"/>
              <a:t> å </a:t>
            </a:r>
            <a:r>
              <a:rPr lang="en-US" dirty="0" err="1"/>
              <a:t>synliggjøre</a:t>
            </a:r>
            <a:r>
              <a:rPr lang="en-US" dirty="0"/>
              <a:t> </a:t>
            </a:r>
            <a:r>
              <a:rPr lang="en-US" dirty="0" err="1"/>
              <a:t>hvilke</a:t>
            </a:r>
            <a:r>
              <a:rPr lang="en-US" dirty="0"/>
              <a:t> </a:t>
            </a:r>
            <a:r>
              <a:rPr lang="en-US" dirty="0" err="1"/>
              <a:t>tjenester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finnes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kommunen</a:t>
            </a:r>
            <a:r>
              <a:rPr lang="en-US" dirty="0"/>
              <a:t>, </a:t>
            </a:r>
            <a:r>
              <a:rPr lang="en-US" dirty="0" err="1"/>
              <a:t>hvilken</a:t>
            </a:r>
            <a:r>
              <a:rPr lang="en-US" dirty="0"/>
              <a:t> </a:t>
            </a:r>
            <a:r>
              <a:rPr lang="en-US" dirty="0" err="1"/>
              <a:t>kompetanse</a:t>
            </a:r>
            <a:r>
              <a:rPr lang="en-US" dirty="0"/>
              <a:t> de </a:t>
            </a:r>
            <a:r>
              <a:rPr lang="en-US" dirty="0" err="1"/>
              <a:t>ulike</a:t>
            </a:r>
            <a:r>
              <a:rPr lang="en-US" dirty="0"/>
              <a:t> </a:t>
            </a:r>
            <a:r>
              <a:rPr lang="en-US" dirty="0" err="1"/>
              <a:t>instansene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, og </a:t>
            </a:r>
            <a:r>
              <a:rPr lang="en-US" dirty="0" err="1"/>
              <a:t>hvordan</a:t>
            </a:r>
            <a:r>
              <a:rPr lang="en-US" dirty="0"/>
              <a:t> </a:t>
            </a:r>
            <a:r>
              <a:rPr lang="en-US" dirty="0" err="1"/>
              <a:t>familier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komme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kontakt</a:t>
            </a:r>
            <a:r>
              <a:rPr lang="en-US" dirty="0"/>
              <a:t> med </a:t>
            </a:r>
            <a:r>
              <a:rPr lang="en-US" dirty="0" err="1"/>
              <a:t>disse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 err="1"/>
              <a:t>Trygghet</a:t>
            </a:r>
            <a:r>
              <a:rPr lang="en-US" dirty="0"/>
              <a:t> og </a:t>
            </a:r>
            <a:r>
              <a:rPr lang="en-US" dirty="0" err="1"/>
              <a:t>forutsigbarhet</a:t>
            </a:r>
            <a:endParaRPr lang="en-US" dirty="0"/>
          </a:p>
          <a:p>
            <a:r>
              <a:rPr lang="en-US" dirty="0"/>
              <a:t>Dette </a:t>
            </a:r>
            <a:r>
              <a:rPr lang="en-US" dirty="0" err="1"/>
              <a:t>bidrar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økt</a:t>
            </a:r>
            <a:r>
              <a:rPr lang="en-US" dirty="0"/>
              <a:t> </a:t>
            </a:r>
            <a:r>
              <a:rPr lang="en-US" dirty="0" err="1"/>
              <a:t>trygghet</a:t>
            </a:r>
            <a:r>
              <a:rPr lang="en-US" dirty="0"/>
              <a:t>, </a:t>
            </a:r>
            <a:r>
              <a:rPr lang="en-US" dirty="0" err="1"/>
              <a:t>forutsigbarhet</a:t>
            </a:r>
            <a:r>
              <a:rPr lang="en-US" dirty="0"/>
              <a:t> og </a:t>
            </a:r>
            <a:r>
              <a:rPr lang="en-US" dirty="0" err="1"/>
              <a:t>tilgjengelighet</a:t>
            </a:r>
            <a:r>
              <a:rPr lang="en-US" dirty="0"/>
              <a:t>, </a:t>
            </a:r>
            <a:r>
              <a:rPr lang="en-US" dirty="0" err="1"/>
              <a:t>noe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er </a:t>
            </a:r>
            <a:r>
              <a:rPr lang="en-US" dirty="0" err="1"/>
              <a:t>særlig</a:t>
            </a:r>
            <a:r>
              <a:rPr lang="en-US" dirty="0"/>
              <a:t> </a:t>
            </a:r>
            <a:r>
              <a:rPr lang="en-US" dirty="0" err="1"/>
              <a:t>viktig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familier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står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krevende</a:t>
            </a:r>
            <a:r>
              <a:rPr lang="en-US" dirty="0"/>
              <a:t> </a:t>
            </a:r>
            <a:r>
              <a:rPr lang="en-US" dirty="0" err="1"/>
              <a:t>livssituasjoner</a:t>
            </a:r>
            <a:r>
              <a:rPr lang="en-US" dirty="0"/>
              <a:t>,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ved</a:t>
            </a:r>
            <a:r>
              <a:rPr lang="en-US" dirty="0"/>
              <a:t> </a:t>
            </a:r>
            <a:r>
              <a:rPr lang="en-US" dirty="0" err="1"/>
              <a:t>psykiske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fysiske</a:t>
            </a:r>
            <a:r>
              <a:rPr lang="en-US" dirty="0"/>
              <a:t> </a:t>
            </a:r>
            <a:r>
              <a:rPr lang="en-US" dirty="0" err="1"/>
              <a:t>sykdommer</a:t>
            </a:r>
            <a:r>
              <a:rPr lang="en-US" dirty="0"/>
              <a:t>, </a:t>
            </a:r>
            <a:r>
              <a:rPr lang="en-US" dirty="0" err="1"/>
              <a:t>rusproblematikk</a:t>
            </a:r>
            <a:r>
              <a:rPr lang="en-US" dirty="0"/>
              <a:t>, </a:t>
            </a:r>
            <a:r>
              <a:rPr lang="en-US" dirty="0" err="1"/>
              <a:t>dødsfall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andre</a:t>
            </a:r>
            <a:r>
              <a:rPr lang="en-US" dirty="0"/>
              <a:t> forhold </a:t>
            </a:r>
            <a:r>
              <a:rPr lang="en-US" dirty="0" err="1"/>
              <a:t>som</a:t>
            </a:r>
            <a:r>
              <a:rPr lang="en-US" dirty="0"/>
              <a:t> setter barn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sårbar</a:t>
            </a:r>
            <a:r>
              <a:rPr lang="en-US" dirty="0"/>
              <a:t> </a:t>
            </a:r>
            <a:r>
              <a:rPr lang="en-US" dirty="0" err="1"/>
              <a:t>posisjon</a:t>
            </a:r>
            <a:r>
              <a:rPr lang="en-US" dirty="0"/>
              <a:t>. Å </a:t>
            </a:r>
            <a:r>
              <a:rPr lang="en-US" dirty="0" err="1"/>
              <a:t>gjøre</a:t>
            </a:r>
            <a:r>
              <a:rPr lang="en-US" dirty="0"/>
              <a:t> </a:t>
            </a:r>
            <a:r>
              <a:rPr lang="en-US" dirty="0" err="1"/>
              <a:t>tilbudene</a:t>
            </a:r>
            <a:r>
              <a:rPr lang="en-US" dirty="0"/>
              <a:t> </a:t>
            </a:r>
            <a:r>
              <a:rPr lang="en-US" dirty="0" err="1"/>
              <a:t>kjent</a:t>
            </a:r>
            <a:r>
              <a:rPr lang="en-US" dirty="0"/>
              <a:t> </a:t>
            </a:r>
            <a:r>
              <a:rPr lang="en-US" dirty="0" err="1"/>
              <a:t>både</a:t>
            </a:r>
            <a:r>
              <a:rPr lang="en-US" dirty="0"/>
              <a:t> for </a:t>
            </a:r>
            <a:r>
              <a:rPr lang="en-US" dirty="0" err="1"/>
              <a:t>pårørende</a:t>
            </a:r>
            <a:r>
              <a:rPr lang="en-US" dirty="0"/>
              <a:t> og for </a:t>
            </a:r>
            <a:r>
              <a:rPr lang="en-US" dirty="0" err="1"/>
              <a:t>personell</a:t>
            </a:r>
            <a:r>
              <a:rPr lang="en-US" dirty="0"/>
              <a:t>, </a:t>
            </a:r>
            <a:r>
              <a:rPr lang="en-US" dirty="0" err="1"/>
              <a:t>inkludert</a:t>
            </a:r>
            <a:r>
              <a:rPr lang="en-US" dirty="0"/>
              <a:t> </a:t>
            </a:r>
            <a:r>
              <a:rPr lang="en-US" dirty="0" err="1"/>
              <a:t>fastleger</a:t>
            </a:r>
            <a:r>
              <a:rPr lang="en-US" dirty="0"/>
              <a:t>, </a:t>
            </a:r>
            <a:r>
              <a:rPr lang="en-US" dirty="0" err="1"/>
              <a:t>bidrar</a:t>
            </a:r>
            <a:r>
              <a:rPr lang="en-US" dirty="0"/>
              <a:t> </a:t>
            </a:r>
            <a:r>
              <a:rPr lang="en-US" dirty="0" err="1"/>
              <a:t>også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at </a:t>
            </a:r>
            <a:r>
              <a:rPr lang="en-US" dirty="0" err="1"/>
              <a:t>flere</a:t>
            </a:r>
            <a:r>
              <a:rPr lang="en-US" dirty="0"/>
              <a:t> </a:t>
            </a:r>
            <a:r>
              <a:rPr lang="en-US" dirty="0" err="1"/>
              <a:t>profesjonelle</a:t>
            </a:r>
            <a:r>
              <a:rPr lang="en-US" dirty="0"/>
              <a:t> </a:t>
            </a:r>
            <a:r>
              <a:rPr lang="en-US" dirty="0" err="1"/>
              <a:t>aktører</a:t>
            </a:r>
            <a:r>
              <a:rPr lang="en-US" dirty="0"/>
              <a:t> </a:t>
            </a:r>
            <a:r>
              <a:rPr lang="en-US" dirty="0" err="1"/>
              <a:t>får</a:t>
            </a:r>
            <a:r>
              <a:rPr lang="en-US" dirty="0"/>
              <a:t> </a:t>
            </a:r>
            <a:r>
              <a:rPr lang="en-US" dirty="0" err="1"/>
              <a:t>bedre</a:t>
            </a:r>
            <a:r>
              <a:rPr lang="en-US" dirty="0"/>
              <a:t> </a:t>
            </a:r>
            <a:r>
              <a:rPr lang="en-US" dirty="0" err="1"/>
              <a:t>forutsetninger</a:t>
            </a:r>
            <a:r>
              <a:rPr lang="en-US" dirty="0"/>
              <a:t> for å </a:t>
            </a:r>
            <a:r>
              <a:rPr lang="en-US" dirty="0" err="1"/>
              <a:t>identifisere</a:t>
            </a:r>
            <a:r>
              <a:rPr lang="en-US" dirty="0"/>
              <a:t> barn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risiko</a:t>
            </a:r>
            <a:r>
              <a:rPr lang="en-US" dirty="0"/>
              <a:t> og </a:t>
            </a:r>
            <a:r>
              <a:rPr lang="en-US" dirty="0" err="1"/>
              <a:t>sette</a:t>
            </a:r>
            <a:r>
              <a:rPr lang="en-US" dirty="0"/>
              <a:t> inn </a:t>
            </a:r>
            <a:r>
              <a:rPr lang="en-US" dirty="0" err="1"/>
              <a:t>tidlig</a:t>
            </a:r>
            <a:r>
              <a:rPr lang="en-US" dirty="0"/>
              <a:t> </a:t>
            </a:r>
            <a:r>
              <a:rPr lang="en-US" dirty="0" err="1"/>
              <a:t>innsats</a:t>
            </a:r>
            <a:r>
              <a:rPr lang="en-US" dirty="0"/>
              <a:t>. </a:t>
            </a:r>
          </a:p>
          <a:p>
            <a:endParaRPr lang="en-US" dirty="0">
              <a:latin typeface="+mn-lt"/>
              <a:ea typeface="Calibri"/>
              <a:cs typeface="Calibri"/>
            </a:endParaRPr>
          </a:p>
          <a:p>
            <a:r>
              <a:rPr lang="en-US" dirty="0" err="1">
                <a:latin typeface="+mn-lt"/>
                <a:ea typeface="Calibri"/>
                <a:cs typeface="Calibri"/>
              </a:rPr>
              <a:t>Samhandling</a:t>
            </a:r>
            <a:endParaRPr lang="en-US" dirty="0">
              <a:latin typeface="+mn-lt"/>
              <a:ea typeface="Calibri"/>
              <a:cs typeface="Calibri"/>
            </a:endParaRPr>
          </a:p>
          <a:p>
            <a:r>
              <a:rPr lang="en-US" dirty="0" err="1">
                <a:latin typeface="+mn-lt"/>
                <a:ea typeface="Calibri"/>
                <a:cs typeface="Calibri"/>
              </a:rPr>
              <a:t>Nettsiden</a:t>
            </a:r>
            <a:r>
              <a:rPr lang="en-US" dirty="0">
                <a:latin typeface="+mn-lt"/>
                <a:ea typeface="Calibri"/>
                <a:cs typeface="Calibri"/>
              </a:rPr>
              <a:t> </a:t>
            </a:r>
            <a:r>
              <a:rPr lang="en-US" dirty="0" err="1">
                <a:latin typeface="+mn-lt"/>
                <a:ea typeface="Calibri"/>
                <a:cs typeface="Calibri"/>
              </a:rPr>
              <a:t>styrker</a:t>
            </a:r>
            <a:r>
              <a:rPr lang="en-US" dirty="0">
                <a:latin typeface="+mn-lt"/>
                <a:ea typeface="Calibri"/>
                <a:cs typeface="Calibri"/>
              </a:rPr>
              <a:t> </a:t>
            </a:r>
            <a:r>
              <a:rPr lang="en-US" dirty="0" err="1">
                <a:latin typeface="+mn-lt"/>
                <a:ea typeface="Calibri"/>
                <a:cs typeface="Calibri"/>
              </a:rPr>
              <a:t>samarbeid</a:t>
            </a:r>
            <a:r>
              <a:rPr lang="en-US" dirty="0">
                <a:latin typeface="+mn-lt"/>
                <a:ea typeface="Calibri"/>
                <a:cs typeface="Calibri"/>
              </a:rPr>
              <a:t> </a:t>
            </a:r>
            <a:r>
              <a:rPr lang="en-US" dirty="0" err="1">
                <a:latin typeface="+mn-lt"/>
                <a:ea typeface="Calibri"/>
                <a:cs typeface="Calibri"/>
              </a:rPr>
              <a:t>mellom</a:t>
            </a:r>
            <a:r>
              <a:rPr lang="en-US" dirty="0">
                <a:latin typeface="+mn-lt"/>
                <a:ea typeface="Calibri"/>
                <a:cs typeface="Calibri"/>
              </a:rPr>
              <a:t> </a:t>
            </a:r>
            <a:r>
              <a:rPr lang="en-US" dirty="0" err="1">
                <a:latin typeface="+mn-lt"/>
                <a:ea typeface="Calibri"/>
                <a:cs typeface="Calibri"/>
              </a:rPr>
              <a:t>tjenester</a:t>
            </a:r>
            <a:r>
              <a:rPr lang="en-US" dirty="0">
                <a:latin typeface="+mn-lt"/>
                <a:ea typeface="Calibri"/>
                <a:cs typeface="Calibri"/>
              </a:rPr>
              <a:t> og familiar for </a:t>
            </a:r>
            <a:r>
              <a:rPr lang="en-US" dirty="0" err="1">
                <a:latin typeface="+mn-lt"/>
                <a:ea typeface="Calibri"/>
                <a:cs typeface="Calibri"/>
              </a:rPr>
              <a:t>bedre</a:t>
            </a:r>
            <a:r>
              <a:rPr lang="en-US" dirty="0">
                <a:latin typeface="+mn-lt"/>
                <a:ea typeface="Calibri"/>
                <a:cs typeface="Calibri"/>
              </a:rPr>
              <a:t> </a:t>
            </a:r>
            <a:r>
              <a:rPr lang="en-US" dirty="0" err="1">
                <a:latin typeface="+mn-lt"/>
                <a:ea typeface="Calibri"/>
                <a:cs typeface="Calibri"/>
              </a:rPr>
              <a:t>oppfølging</a:t>
            </a:r>
            <a:r>
              <a:rPr lang="en-US" dirty="0">
                <a:latin typeface="+mn-lt"/>
                <a:ea typeface="Calibri"/>
                <a:cs typeface="Calibri"/>
              </a:rPr>
              <a:t> og </a:t>
            </a:r>
            <a:r>
              <a:rPr lang="en-US" dirty="0" err="1">
                <a:latin typeface="+mn-lt"/>
                <a:ea typeface="Calibri"/>
                <a:cs typeface="Calibri"/>
              </a:rPr>
              <a:t>støtte</a:t>
            </a:r>
            <a:r>
              <a:rPr lang="en-US" dirty="0">
                <a:latin typeface="+mn-lt"/>
                <a:ea typeface="Calibri"/>
                <a:cs typeface="Calibri"/>
              </a:rPr>
              <a:t>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D4B8E1-BBC4-4707-AB11-B4FAE5879DF7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62997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For </a:t>
            </a:r>
            <a:r>
              <a:rPr lang="en-US" dirty="0" err="1"/>
              <a:t>familier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står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krevende</a:t>
            </a:r>
            <a:r>
              <a:rPr lang="en-US" dirty="0"/>
              <a:t> </a:t>
            </a:r>
            <a:r>
              <a:rPr lang="en-US" dirty="0" err="1"/>
              <a:t>situasjoner</a:t>
            </a:r>
            <a:r>
              <a:rPr lang="en-US" dirty="0"/>
              <a:t>, er det </a:t>
            </a:r>
            <a:r>
              <a:rPr lang="en-US" dirty="0" err="1"/>
              <a:t>avgjørende</a:t>
            </a:r>
            <a:r>
              <a:rPr lang="en-US" dirty="0"/>
              <a:t> å </a:t>
            </a:r>
            <a:r>
              <a:rPr lang="en-US" dirty="0" err="1"/>
              <a:t>vite</a:t>
            </a:r>
            <a:r>
              <a:rPr lang="en-US" dirty="0"/>
              <a:t> </a:t>
            </a:r>
            <a:r>
              <a:rPr lang="en-US" dirty="0" err="1"/>
              <a:t>hvor</a:t>
            </a:r>
            <a:r>
              <a:rPr lang="en-US" dirty="0"/>
              <a:t> de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få</a:t>
            </a:r>
            <a:r>
              <a:rPr lang="en-US" dirty="0"/>
              <a:t> </a:t>
            </a:r>
            <a:r>
              <a:rPr lang="en-US" dirty="0" err="1"/>
              <a:t>hjelp</a:t>
            </a:r>
            <a:r>
              <a:rPr lang="en-US" dirty="0"/>
              <a:t> </a:t>
            </a:r>
            <a:r>
              <a:rPr lang="en-US" dirty="0" err="1"/>
              <a:t>raskt</a:t>
            </a:r>
            <a:r>
              <a:rPr lang="en-US" dirty="0"/>
              <a:t> og </a:t>
            </a:r>
            <a:r>
              <a:rPr lang="en-US" dirty="0" err="1"/>
              <a:t>enkelt</a:t>
            </a:r>
            <a:r>
              <a:rPr lang="en-US" dirty="0"/>
              <a:t>. </a:t>
            </a:r>
            <a:r>
              <a:rPr lang="en-US" dirty="0" err="1"/>
              <a:t>Kommunens</a:t>
            </a:r>
            <a:r>
              <a:rPr lang="en-US" dirty="0"/>
              <a:t> </a:t>
            </a:r>
            <a:r>
              <a:rPr lang="en-US" dirty="0" err="1"/>
              <a:t>nettsider</a:t>
            </a:r>
            <a:r>
              <a:rPr lang="en-US" dirty="0"/>
              <a:t> </a:t>
            </a:r>
            <a:r>
              <a:rPr lang="en-US" dirty="0" err="1"/>
              <a:t>bør</a:t>
            </a:r>
            <a:r>
              <a:rPr lang="en-US" dirty="0"/>
              <a:t> </a:t>
            </a:r>
            <a:r>
              <a:rPr lang="en-US" dirty="0" err="1"/>
              <a:t>derfor</a:t>
            </a:r>
            <a:r>
              <a:rPr lang="en-US" dirty="0"/>
              <a:t> </a:t>
            </a:r>
            <a:r>
              <a:rPr lang="en-US" dirty="0" err="1"/>
              <a:t>inneholde</a:t>
            </a:r>
            <a:r>
              <a:rPr lang="en-US" dirty="0"/>
              <a:t> </a:t>
            </a:r>
            <a:r>
              <a:rPr lang="en-US" dirty="0" err="1"/>
              <a:t>tydelig</a:t>
            </a:r>
            <a:r>
              <a:rPr lang="en-US" dirty="0"/>
              <a:t> </a:t>
            </a:r>
            <a:r>
              <a:rPr lang="en-US" dirty="0" err="1"/>
              <a:t>kontaktinformasjon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relevante</a:t>
            </a:r>
            <a:r>
              <a:rPr lang="en-US" dirty="0"/>
              <a:t> </a:t>
            </a:r>
            <a:r>
              <a:rPr lang="en-US" dirty="0" err="1"/>
              <a:t>tjenester</a:t>
            </a:r>
            <a:r>
              <a:rPr lang="en-US" dirty="0"/>
              <a:t>, </a:t>
            </a:r>
            <a:r>
              <a:rPr lang="en-US" dirty="0" err="1"/>
              <a:t>slik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helsestasjon</a:t>
            </a:r>
            <a:r>
              <a:rPr lang="en-US" dirty="0"/>
              <a:t>, </a:t>
            </a:r>
            <a:r>
              <a:rPr lang="en-US" dirty="0" err="1"/>
              <a:t>familiesenter</a:t>
            </a:r>
            <a:r>
              <a:rPr lang="en-US" dirty="0"/>
              <a:t>, </a:t>
            </a:r>
            <a:r>
              <a:rPr lang="en-US" dirty="0" err="1"/>
              <a:t>psykisk</a:t>
            </a:r>
            <a:r>
              <a:rPr lang="en-US" dirty="0"/>
              <a:t> </a:t>
            </a:r>
            <a:r>
              <a:rPr lang="en-US" dirty="0" err="1"/>
              <a:t>helsetjeneste</a:t>
            </a:r>
            <a:r>
              <a:rPr lang="en-US" dirty="0"/>
              <a:t>, NAV, </a:t>
            </a:r>
            <a:r>
              <a:rPr lang="en-US" dirty="0" err="1"/>
              <a:t>skolehelsetjeneste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egen</a:t>
            </a:r>
            <a:r>
              <a:rPr lang="en-US" dirty="0"/>
              <a:t> </a:t>
            </a:r>
            <a:r>
              <a:rPr lang="en-US" dirty="0" err="1"/>
              <a:t>pårørendekontakt</a:t>
            </a:r>
            <a:r>
              <a:rPr lang="en-US" dirty="0"/>
              <a:t> </a:t>
            </a:r>
            <a:r>
              <a:rPr lang="en-US" dirty="0" err="1"/>
              <a:t>dersom</a:t>
            </a:r>
            <a:r>
              <a:rPr lang="en-US" dirty="0"/>
              <a:t> </a:t>
            </a:r>
            <a:r>
              <a:rPr lang="en-US" dirty="0" err="1"/>
              <a:t>kommunen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dette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 err="1"/>
              <a:t>Formålet</a:t>
            </a:r>
            <a:r>
              <a:rPr lang="en-US" dirty="0"/>
              <a:t> med </a:t>
            </a:r>
            <a:r>
              <a:rPr lang="en-US" dirty="0" err="1"/>
              <a:t>tydelig</a:t>
            </a:r>
            <a:r>
              <a:rPr lang="en-US" dirty="0"/>
              <a:t> </a:t>
            </a:r>
            <a:r>
              <a:rPr lang="en-US" dirty="0" err="1"/>
              <a:t>kontaktinformasjon</a:t>
            </a:r>
            <a:r>
              <a:rPr lang="en-US" dirty="0"/>
              <a:t> er å </a:t>
            </a:r>
            <a:r>
              <a:rPr lang="en-US" dirty="0" err="1"/>
              <a:t>sikre</a:t>
            </a:r>
            <a:r>
              <a:rPr lang="en-US" dirty="0"/>
              <a:t> at </a:t>
            </a:r>
            <a:r>
              <a:rPr lang="en-US" dirty="0" err="1"/>
              <a:t>foreldre</a:t>
            </a:r>
            <a:r>
              <a:rPr lang="en-US" dirty="0"/>
              <a:t> og barn </a:t>
            </a:r>
            <a:r>
              <a:rPr lang="en-US" dirty="0" err="1"/>
              <a:t>får</a:t>
            </a:r>
            <a:r>
              <a:rPr lang="en-US" dirty="0"/>
              <a:t> </a:t>
            </a:r>
            <a:r>
              <a:rPr lang="en-US" dirty="0" err="1"/>
              <a:t>lav</a:t>
            </a:r>
            <a:r>
              <a:rPr lang="en-US" dirty="0"/>
              <a:t> </a:t>
            </a:r>
            <a:r>
              <a:rPr lang="en-US" dirty="0" err="1"/>
              <a:t>terskel</a:t>
            </a:r>
            <a:r>
              <a:rPr lang="en-US" dirty="0"/>
              <a:t> for å </a:t>
            </a:r>
            <a:r>
              <a:rPr lang="en-US" dirty="0" err="1"/>
              <a:t>oppsøke</a:t>
            </a:r>
            <a:r>
              <a:rPr lang="en-US" dirty="0"/>
              <a:t> </a:t>
            </a:r>
            <a:r>
              <a:rPr lang="en-US" dirty="0" err="1"/>
              <a:t>hjelp</a:t>
            </a:r>
            <a:r>
              <a:rPr lang="en-US" dirty="0"/>
              <a:t>, </a:t>
            </a:r>
            <a:r>
              <a:rPr lang="en-US" dirty="0" err="1"/>
              <a:t>samt</a:t>
            </a:r>
            <a:r>
              <a:rPr lang="en-US" dirty="0"/>
              <a:t> at de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bruke</a:t>
            </a:r>
            <a:r>
              <a:rPr lang="en-US" dirty="0"/>
              <a:t> </a:t>
            </a:r>
            <a:r>
              <a:rPr lang="en-US" dirty="0" err="1"/>
              <a:t>unødig</a:t>
            </a:r>
            <a:r>
              <a:rPr lang="en-US" dirty="0"/>
              <a:t> </a:t>
            </a:r>
            <a:r>
              <a:rPr lang="en-US" dirty="0" err="1"/>
              <a:t>tid</a:t>
            </a:r>
            <a:r>
              <a:rPr lang="en-US" dirty="0"/>
              <a:t> og </a:t>
            </a:r>
            <a:r>
              <a:rPr lang="en-US" dirty="0" err="1"/>
              <a:t>energi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å </a:t>
            </a:r>
            <a:r>
              <a:rPr lang="en-US" dirty="0" err="1"/>
              <a:t>orientere</a:t>
            </a:r>
            <a:r>
              <a:rPr lang="en-US" dirty="0"/>
              <a:t> seg </a:t>
            </a:r>
            <a:r>
              <a:rPr lang="en-US" dirty="0" err="1"/>
              <a:t>i</a:t>
            </a:r>
            <a:r>
              <a:rPr lang="en-US" dirty="0"/>
              <a:t> et </a:t>
            </a:r>
            <a:r>
              <a:rPr lang="en-US" dirty="0" err="1"/>
              <a:t>fragmentert</a:t>
            </a:r>
            <a:r>
              <a:rPr lang="en-US" dirty="0"/>
              <a:t> </a:t>
            </a:r>
            <a:r>
              <a:rPr lang="en-US" dirty="0" err="1"/>
              <a:t>tjenestetilbud</a:t>
            </a:r>
            <a:r>
              <a:rPr lang="en-US" dirty="0"/>
              <a:t>. </a:t>
            </a:r>
            <a:r>
              <a:rPr lang="en-US" dirty="0" err="1"/>
              <a:t>Kommunen</a:t>
            </a:r>
            <a:r>
              <a:rPr lang="en-US" dirty="0"/>
              <a:t> </a:t>
            </a:r>
            <a:r>
              <a:rPr lang="en-US" dirty="0" err="1"/>
              <a:t>bør</a:t>
            </a:r>
            <a:r>
              <a:rPr lang="en-US" dirty="0"/>
              <a:t> </a:t>
            </a:r>
            <a:r>
              <a:rPr lang="en-US" dirty="0" err="1"/>
              <a:t>også</a:t>
            </a:r>
            <a:r>
              <a:rPr lang="en-US" dirty="0"/>
              <a:t> </a:t>
            </a:r>
            <a:r>
              <a:rPr lang="en-US" dirty="0" err="1"/>
              <a:t>informere</a:t>
            </a:r>
            <a:r>
              <a:rPr lang="en-US" dirty="0"/>
              <a:t> om </a:t>
            </a:r>
            <a:r>
              <a:rPr lang="en-US" dirty="0" err="1"/>
              <a:t>telefontider</a:t>
            </a:r>
            <a:r>
              <a:rPr lang="en-US" dirty="0"/>
              <a:t>, </a:t>
            </a:r>
            <a:r>
              <a:rPr lang="en-US" dirty="0" err="1"/>
              <a:t>besøksadresser</a:t>
            </a:r>
            <a:r>
              <a:rPr lang="en-US" dirty="0"/>
              <a:t>, </a:t>
            </a:r>
            <a:r>
              <a:rPr lang="en-US" dirty="0" err="1"/>
              <a:t>digitale</a:t>
            </a:r>
            <a:r>
              <a:rPr lang="en-US" dirty="0"/>
              <a:t> </a:t>
            </a:r>
            <a:r>
              <a:rPr lang="en-US" dirty="0" err="1"/>
              <a:t>kontaktmuligheter</a:t>
            </a:r>
            <a:r>
              <a:rPr lang="en-US" dirty="0"/>
              <a:t> og </a:t>
            </a:r>
            <a:r>
              <a:rPr lang="en-US" dirty="0" err="1"/>
              <a:t>eventuell</a:t>
            </a:r>
            <a:r>
              <a:rPr lang="en-US" dirty="0"/>
              <a:t> </a:t>
            </a:r>
            <a:r>
              <a:rPr lang="en-US" dirty="0" err="1"/>
              <a:t>døgnbemannet</a:t>
            </a:r>
            <a:r>
              <a:rPr lang="en-US" dirty="0"/>
              <a:t> </a:t>
            </a:r>
            <a:r>
              <a:rPr lang="en-US" dirty="0" err="1"/>
              <a:t>hjelp</a:t>
            </a:r>
            <a:r>
              <a:rPr lang="en-US" dirty="0"/>
              <a:t> </a:t>
            </a:r>
            <a:r>
              <a:rPr lang="en-US" dirty="0" err="1"/>
              <a:t>dersom</a:t>
            </a:r>
            <a:r>
              <a:rPr lang="en-US" dirty="0"/>
              <a:t> </a:t>
            </a:r>
            <a:r>
              <a:rPr lang="en-US" dirty="0" err="1"/>
              <a:t>situasjonen</a:t>
            </a:r>
            <a:r>
              <a:rPr lang="en-US" dirty="0"/>
              <a:t> </a:t>
            </a:r>
            <a:r>
              <a:rPr lang="en-US" dirty="0" err="1"/>
              <a:t>krever</a:t>
            </a:r>
            <a:r>
              <a:rPr lang="en-US" dirty="0"/>
              <a:t> </a:t>
            </a:r>
            <a:r>
              <a:rPr lang="en-US" dirty="0" err="1"/>
              <a:t>akutthåndtering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Det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også</a:t>
            </a:r>
            <a:r>
              <a:rPr lang="en-US" dirty="0"/>
              <a:t>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nyttig</a:t>
            </a:r>
            <a:r>
              <a:rPr lang="en-US" dirty="0"/>
              <a:t> å </a:t>
            </a:r>
            <a:r>
              <a:rPr lang="en-US" dirty="0" err="1"/>
              <a:t>informere</a:t>
            </a:r>
            <a:r>
              <a:rPr lang="en-US" dirty="0"/>
              <a:t> om </a:t>
            </a:r>
            <a:r>
              <a:rPr lang="en-US" dirty="0" err="1"/>
              <a:t>nasjonale</a:t>
            </a:r>
            <a:r>
              <a:rPr lang="en-US" dirty="0"/>
              <a:t> </a:t>
            </a:r>
            <a:r>
              <a:rPr lang="en-US" dirty="0" err="1"/>
              <a:t>tilbud</a:t>
            </a:r>
            <a:r>
              <a:rPr lang="en-US" dirty="0"/>
              <a:t>,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hjelpetelefoner</a:t>
            </a:r>
            <a:r>
              <a:rPr lang="en-US" dirty="0"/>
              <a:t>, </a:t>
            </a:r>
            <a:r>
              <a:rPr lang="en-US" dirty="0" err="1"/>
              <a:t>krisesentre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nettsider</a:t>
            </a:r>
            <a:r>
              <a:rPr lang="en-US" dirty="0"/>
              <a:t> med </a:t>
            </a:r>
            <a:r>
              <a:rPr lang="en-US" dirty="0" err="1"/>
              <a:t>kvalitetssikret</a:t>
            </a:r>
            <a:r>
              <a:rPr lang="en-US" dirty="0"/>
              <a:t> </a:t>
            </a:r>
            <a:r>
              <a:rPr lang="en-US" dirty="0" err="1"/>
              <a:t>informasjon</a:t>
            </a:r>
            <a:r>
              <a:rPr lang="en-US" dirty="0"/>
              <a:t> om barn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pårørende</a:t>
            </a:r>
            <a:r>
              <a:rPr lang="en-US" dirty="0"/>
              <a:t>. En god </a:t>
            </a:r>
            <a:r>
              <a:rPr lang="en-US" dirty="0" err="1"/>
              <a:t>kontaktoversikt</a:t>
            </a:r>
            <a:r>
              <a:rPr lang="en-US" dirty="0"/>
              <a:t> </a:t>
            </a:r>
            <a:r>
              <a:rPr lang="en-US" dirty="0" err="1"/>
              <a:t>bidrar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å </a:t>
            </a:r>
            <a:r>
              <a:rPr lang="en-US" dirty="0" err="1"/>
              <a:t>styrke</a:t>
            </a:r>
            <a:r>
              <a:rPr lang="en-US" dirty="0"/>
              <a:t> </a:t>
            </a:r>
            <a:r>
              <a:rPr lang="en-US" dirty="0" err="1"/>
              <a:t>familiens</a:t>
            </a:r>
            <a:r>
              <a:rPr lang="en-US" dirty="0"/>
              <a:t> </a:t>
            </a:r>
            <a:r>
              <a:rPr lang="en-US" dirty="0" err="1"/>
              <a:t>mulighet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å ta </a:t>
            </a:r>
            <a:r>
              <a:rPr lang="en-US" dirty="0" err="1"/>
              <a:t>informerte</a:t>
            </a:r>
            <a:r>
              <a:rPr lang="en-US" dirty="0"/>
              <a:t> </a:t>
            </a:r>
            <a:r>
              <a:rPr lang="en-US" dirty="0" err="1"/>
              <a:t>valg</a:t>
            </a:r>
            <a:r>
              <a:rPr lang="en-US" dirty="0"/>
              <a:t>, </a:t>
            </a:r>
            <a:r>
              <a:rPr lang="en-US" dirty="0" err="1"/>
              <a:t>oppsøke</a:t>
            </a:r>
            <a:r>
              <a:rPr lang="en-US" dirty="0"/>
              <a:t> </a:t>
            </a:r>
            <a:r>
              <a:rPr lang="en-US" dirty="0" err="1"/>
              <a:t>riktig</a:t>
            </a:r>
            <a:r>
              <a:rPr lang="en-US" dirty="0"/>
              <a:t> </a:t>
            </a:r>
            <a:r>
              <a:rPr lang="en-US" dirty="0" err="1"/>
              <a:t>instans</a:t>
            </a:r>
            <a:r>
              <a:rPr lang="en-US" dirty="0"/>
              <a:t> og </a:t>
            </a:r>
            <a:r>
              <a:rPr lang="en-US" dirty="0" err="1"/>
              <a:t>få</a:t>
            </a:r>
            <a:r>
              <a:rPr lang="en-US" dirty="0"/>
              <a:t> </a:t>
            </a:r>
            <a:r>
              <a:rPr lang="en-US" dirty="0" err="1"/>
              <a:t>støtte</a:t>
            </a:r>
            <a:r>
              <a:rPr lang="en-US" dirty="0"/>
              <a:t> </a:t>
            </a:r>
            <a:r>
              <a:rPr lang="en-US" dirty="0" err="1"/>
              <a:t>tilpasset</a:t>
            </a:r>
            <a:r>
              <a:rPr lang="en-US" dirty="0"/>
              <a:t> sin </a:t>
            </a:r>
            <a:r>
              <a:rPr lang="en-US" dirty="0" err="1"/>
              <a:t>spesifikke</a:t>
            </a:r>
            <a:r>
              <a:rPr lang="en-US" dirty="0"/>
              <a:t> </a:t>
            </a:r>
            <a:r>
              <a:rPr lang="en-US" dirty="0" err="1"/>
              <a:t>situasjon</a:t>
            </a:r>
            <a:r>
              <a:rPr lang="en-US" dirty="0"/>
              <a:t>. </a:t>
            </a:r>
            <a:r>
              <a:rPr lang="en-US" dirty="0" err="1"/>
              <a:t>Slik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kommunen</a:t>
            </a:r>
            <a:r>
              <a:rPr lang="en-US" dirty="0"/>
              <a:t> </a:t>
            </a:r>
            <a:r>
              <a:rPr lang="en-US" dirty="0" err="1"/>
              <a:t>bidra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trygghet</a:t>
            </a:r>
            <a:r>
              <a:rPr lang="en-US" dirty="0"/>
              <a:t>, </a:t>
            </a:r>
            <a:r>
              <a:rPr lang="en-US" dirty="0" err="1"/>
              <a:t>oversikt</a:t>
            </a:r>
            <a:r>
              <a:rPr lang="en-US" dirty="0"/>
              <a:t> og </a:t>
            </a:r>
            <a:r>
              <a:rPr lang="en-US" dirty="0" err="1"/>
              <a:t>tilgjengelighet</a:t>
            </a:r>
            <a:r>
              <a:rPr lang="en-US" dirty="0"/>
              <a:t> for </a:t>
            </a:r>
            <a:r>
              <a:rPr lang="en-US" dirty="0" err="1"/>
              <a:t>familier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trenger</a:t>
            </a:r>
            <a:r>
              <a:rPr lang="en-US" dirty="0"/>
              <a:t> det </a:t>
            </a:r>
            <a:r>
              <a:rPr lang="en-US" dirty="0" err="1"/>
              <a:t>mest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D4B8E1-BBC4-4707-AB11-B4FAE5879DF7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2257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D4B8E1-BBC4-4707-AB11-B4FAE5879DF7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0455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Foreldre</a:t>
            </a:r>
            <a:r>
              <a:rPr lang="en-US" dirty="0"/>
              <a:t> spiller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avgjørende</a:t>
            </a:r>
            <a:r>
              <a:rPr lang="en-US" dirty="0"/>
              <a:t> </a:t>
            </a:r>
            <a:r>
              <a:rPr lang="en-US" dirty="0" err="1"/>
              <a:t>rolle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å </a:t>
            </a:r>
            <a:r>
              <a:rPr lang="en-US" dirty="0" err="1"/>
              <a:t>støtte</a:t>
            </a:r>
            <a:r>
              <a:rPr lang="en-US" dirty="0"/>
              <a:t> barn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står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vanskelige</a:t>
            </a:r>
            <a:r>
              <a:rPr lang="en-US" dirty="0"/>
              <a:t> </a:t>
            </a:r>
            <a:r>
              <a:rPr lang="en-US" dirty="0" err="1"/>
              <a:t>livssituasjoner</a:t>
            </a:r>
            <a:r>
              <a:rPr lang="en-US" dirty="0"/>
              <a:t>, og </a:t>
            </a:r>
            <a:r>
              <a:rPr lang="en-US" dirty="0" err="1"/>
              <a:t>kommunen</a:t>
            </a:r>
            <a:r>
              <a:rPr lang="en-US" dirty="0"/>
              <a:t> </a:t>
            </a:r>
            <a:r>
              <a:rPr lang="en-US" dirty="0" err="1"/>
              <a:t>bør</a:t>
            </a:r>
            <a:r>
              <a:rPr lang="en-US" dirty="0"/>
              <a:t> </a:t>
            </a:r>
            <a:r>
              <a:rPr lang="en-US" dirty="0" err="1"/>
              <a:t>formidle</a:t>
            </a:r>
            <a:r>
              <a:rPr lang="en-US" dirty="0"/>
              <a:t> </a:t>
            </a:r>
            <a:r>
              <a:rPr lang="en-US" dirty="0" err="1"/>
              <a:t>tydelige</a:t>
            </a:r>
            <a:r>
              <a:rPr lang="en-US" dirty="0"/>
              <a:t> </a:t>
            </a:r>
            <a:r>
              <a:rPr lang="en-US" dirty="0" err="1"/>
              <a:t>råd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hjelpe</a:t>
            </a:r>
            <a:r>
              <a:rPr lang="en-US" dirty="0"/>
              <a:t> dem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hverdagen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Et av de </a:t>
            </a:r>
            <a:r>
              <a:rPr lang="en-US" dirty="0" err="1"/>
              <a:t>viktigste</a:t>
            </a:r>
            <a:r>
              <a:rPr lang="en-US" dirty="0"/>
              <a:t> </a:t>
            </a:r>
            <a:r>
              <a:rPr lang="en-US" dirty="0" err="1"/>
              <a:t>prinsippene</a:t>
            </a:r>
            <a:r>
              <a:rPr lang="en-US" dirty="0"/>
              <a:t> er å </a:t>
            </a:r>
            <a:r>
              <a:rPr lang="en-US" dirty="0" err="1"/>
              <a:t>skape</a:t>
            </a:r>
            <a:r>
              <a:rPr lang="en-US" dirty="0"/>
              <a:t> </a:t>
            </a:r>
            <a:r>
              <a:rPr lang="en-US" dirty="0" err="1"/>
              <a:t>forutsigbarhet</a:t>
            </a:r>
            <a:r>
              <a:rPr lang="en-US" dirty="0"/>
              <a:t> og </a:t>
            </a:r>
            <a:r>
              <a:rPr lang="en-US" dirty="0" err="1"/>
              <a:t>trygghet</a:t>
            </a:r>
            <a:r>
              <a:rPr lang="en-US" dirty="0"/>
              <a:t> </a:t>
            </a:r>
            <a:r>
              <a:rPr lang="en-US" dirty="0" err="1"/>
              <a:t>ved</a:t>
            </a:r>
            <a:r>
              <a:rPr lang="en-US" dirty="0"/>
              <a:t> å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åpne</a:t>
            </a:r>
            <a:r>
              <a:rPr lang="en-US" dirty="0"/>
              <a:t> om </a:t>
            </a:r>
            <a:r>
              <a:rPr lang="en-US" dirty="0" err="1"/>
              <a:t>hva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skjer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familien</a:t>
            </a:r>
            <a:r>
              <a:rPr lang="en-US" dirty="0"/>
              <a:t>, </a:t>
            </a:r>
            <a:r>
              <a:rPr lang="en-US" dirty="0" err="1"/>
              <a:t>tilpasset</a:t>
            </a:r>
            <a:r>
              <a:rPr lang="en-US" dirty="0"/>
              <a:t> </a:t>
            </a:r>
            <a:r>
              <a:rPr lang="en-US" dirty="0" err="1"/>
              <a:t>barnets</a:t>
            </a:r>
            <a:r>
              <a:rPr lang="en-US" dirty="0"/>
              <a:t> alder og </a:t>
            </a:r>
            <a:r>
              <a:rPr lang="en-US" dirty="0" err="1"/>
              <a:t>modenhet</a:t>
            </a:r>
            <a:r>
              <a:rPr lang="en-US" dirty="0"/>
              <a:t>. Dette </a:t>
            </a:r>
            <a:r>
              <a:rPr lang="en-US" dirty="0" err="1"/>
              <a:t>innebærer</a:t>
            </a:r>
            <a:r>
              <a:rPr lang="en-US" dirty="0"/>
              <a:t> å </a:t>
            </a:r>
            <a:r>
              <a:rPr lang="en-US" dirty="0" err="1"/>
              <a:t>forklare</a:t>
            </a:r>
            <a:r>
              <a:rPr lang="en-US" dirty="0"/>
              <a:t> </a:t>
            </a:r>
            <a:r>
              <a:rPr lang="en-US" dirty="0" err="1"/>
              <a:t>situasjonen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måte</a:t>
            </a:r>
            <a:r>
              <a:rPr lang="en-US" dirty="0"/>
              <a:t> </a:t>
            </a:r>
            <a:r>
              <a:rPr lang="en-US" dirty="0" err="1"/>
              <a:t>barnet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forstå</a:t>
            </a:r>
            <a:r>
              <a:rPr lang="en-US" dirty="0"/>
              <a:t>, </a:t>
            </a:r>
            <a:r>
              <a:rPr lang="en-US" dirty="0" err="1"/>
              <a:t>slik</a:t>
            </a:r>
            <a:r>
              <a:rPr lang="en-US" dirty="0"/>
              <a:t> at </a:t>
            </a:r>
            <a:r>
              <a:rPr lang="en-US" dirty="0" err="1"/>
              <a:t>fantasier</a:t>
            </a:r>
            <a:r>
              <a:rPr lang="en-US" dirty="0"/>
              <a:t> og </a:t>
            </a:r>
            <a:r>
              <a:rPr lang="en-US" dirty="0" err="1"/>
              <a:t>misforståelser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skaper</a:t>
            </a:r>
            <a:r>
              <a:rPr lang="en-US" dirty="0"/>
              <a:t> </a:t>
            </a:r>
            <a:r>
              <a:rPr lang="en-US" dirty="0" err="1"/>
              <a:t>unødig</a:t>
            </a:r>
            <a:r>
              <a:rPr lang="en-US" dirty="0"/>
              <a:t> </a:t>
            </a:r>
            <a:r>
              <a:rPr lang="en-US" dirty="0" err="1"/>
              <a:t>uro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 err="1"/>
              <a:t>Opprettholdelse</a:t>
            </a:r>
            <a:r>
              <a:rPr lang="en-US" dirty="0"/>
              <a:t> av </a:t>
            </a:r>
            <a:r>
              <a:rPr lang="en-US" dirty="0" err="1"/>
              <a:t>hverdagsrutiner</a:t>
            </a:r>
            <a:r>
              <a:rPr lang="en-US" dirty="0"/>
              <a:t> er </a:t>
            </a:r>
            <a:r>
              <a:rPr lang="en-US" dirty="0" err="1"/>
              <a:t>viktig</a:t>
            </a:r>
            <a:r>
              <a:rPr lang="en-US" dirty="0"/>
              <a:t>, </a:t>
            </a:r>
            <a:r>
              <a:rPr lang="en-US" dirty="0" err="1"/>
              <a:t>fordi</a:t>
            </a:r>
            <a:r>
              <a:rPr lang="en-US" dirty="0"/>
              <a:t> </a:t>
            </a:r>
            <a:r>
              <a:rPr lang="en-US" dirty="0" err="1"/>
              <a:t>rutiner</a:t>
            </a:r>
            <a:r>
              <a:rPr lang="en-US" dirty="0"/>
              <a:t> </a:t>
            </a:r>
            <a:r>
              <a:rPr lang="en-US" dirty="0" err="1"/>
              <a:t>gir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og </a:t>
            </a:r>
            <a:r>
              <a:rPr lang="en-US" dirty="0" err="1"/>
              <a:t>stabilitet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ellers</a:t>
            </a:r>
            <a:r>
              <a:rPr lang="en-US" dirty="0"/>
              <a:t> </a:t>
            </a:r>
            <a:r>
              <a:rPr lang="en-US" dirty="0" err="1"/>
              <a:t>uforutsigbar</a:t>
            </a:r>
            <a:r>
              <a:rPr lang="en-US" dirty="0"/>
              <a:t> </a:t>
            </a:r>
            <a:r>
              <a:rPr lang="en-US" dirty="0" err="1"/>
              <a:t>situasjon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 err="1"/>
              <a:t>Foreldre</a:t>
            </a:r>
            <a:r>
              <a:rPr lang="en-US" dirty="0"/>
              <a:t> </a:t>
            </a:r>
            <a:r>
              <a:rPr lang="en-US" dirty="0" err="1"/>
              <a:t>bør</a:t>
            </a:r>
            <a:r>
              <a:rPr lang="en-US" dirty="0"/>
              <a:t>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tilgjengelige</a:t>
            </a:r>
            <a:r>
              <a:rPr lang="en-US" dirty="0"/>
              <a:t>, </a:t>
            </a:r>
            <a:r>
              <a:rPr lang="en-US" dirty="0" err="1"/>
              <a:t>åpne</a:t>
            </a:r>
            <a:r>
              <a:rPr lang="en-US" dirty="0"/>
              <a:t> og </a:t>
            </a:r>
            <a:r>
              <a:rPr lang="en-US" dirty="0" err="1"/>
              <a:t>inkluderende</a:t>
            </a:r>
            <a:r>
              <a:rPr lang="en-US" dirty="0"/>
              <a:t>, og </a:t>
            </a:r>
            <a:r>
              <a:rPr lang="en-US" dirty="0" err="1"/>
              <a:t>oppmuntre</a:t>
            </a:r>
            <a:r>
              <a:rPr lang="en-US" dirty="0"/>
              <a:t> </a:t>
            </a:r>
            <a:r>
              <a:rPr lang="en-US" dirty="0" err="1"/>
              <a:t>barnet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å delta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familiens</a:t>
            </a:r>
            <a:r>
              <a:rPr lang="en-US" dirty="0"/>
              <a:t> </a:t>
            </a:r>
            <a:r>
              <a:rPr lang="en-US" dirty="0" err="1"/>
              <a:t>fellesskap</a:t>
            </a:r>
            <a:r>
              <a:rPr lang="en-US" dirty="0"/>
              <a:t>, </a:t>
            </a:r>
            <a:r>
              <a:rPr lang="en-US" dirty="0" err="1"/>
              <a:t>samtidig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de </a:t>
            </a:r>
            <a:r>
              <a:rPr lang="en-US" dirty="0" err="1"/>
              <a:t>viser</a:t>
            </a:r>
            <a:r>
              <a:rPr lang="en-US" dirty="0"/>
              <a:t> </a:t>
            </a:r>
            <a:r>
              <a:rPr lang="en-US" dirty="0" err="1"/>
              <a:t>forståelse</a:t>
            </a:r>
            <a:r>
              <a:rPr lang="en-US" dirty="0"/>
              <a:t> for at barn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reagere</a:t>
            </a:r>
            <a:r>
              <a:rPr lang="en-US" dirty="0"/>
              <a:t> </a:t>
            </a:r>
            <a:r>
              <a:rPr lang="en-US" dirty="0" err="1"/>
              <a:t>ulikt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Det er </a:t>
            </a:r>
            <a:r>
              <a:rPr lang="en-US" dirty="0" err="1"/>
              <a:t>viktig</a:t>
            </a:r>
            <a:r>
              <a:rPr lang="en-US" dirty="0"/>
              <a:t> å </a:t>
            </a:r>
            <a:r>
              <a:rPr lang="en-US" dirty="0" err="1"/>
              <a:t>sette</a:t>
            </a:r>
            <a:r>
              <a:rPr lang="en-US" dirty="0"/>
              <a:t> seg inn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barnets</a:t>
            </a:r>
            <a:r>
              <a:rPr lang="en-US" dirty="0"/>
              <a:t> </a:t>
            </a:r>
            <a:r>
              <a:rPr lang="en-US" dirty="0" err="1"/>
              <a:t>perspektiv</a:t>
            </a:r>
            <a:r>
              <a:rPr lang="en-US" dirty="0"/>
              <a:t>, </a:t>
            </a:r>
            <a:r>
              <a:rPr lang="en-US" dirty="0" err="1"/>
              <a:t>lytte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det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uttrykkes</a:t>
            </a:r>
            <a:r>
              <a:rPr lang="en-US" dirty="0"/>
              <a:t> </a:t>
            </a:r>
            <a:r>
              <a:rPr lang="en-US" dirty="0" err="1"/>
              <a:t>både</a:t>
            </a:r>
            <a:r>
              <a:rPr lang="en-US" dirty="0"/>
              <a:t> </a:t>
            </a:r>
            <a:r>
              <a:rPr lang="en-US" dirty="0" err="1"/>
              <a:t>verbalt</a:t>
            </a:r>
            <a:r>
              <a:rPr lang="en-US" dirty="0"/>
              <a:t> og </a:t>
            </a:r>
            <a:r>
              <a:rPr lang="en-US" dirty="0" err="1"/>
              <a:t>nonverbalt</a:t>
            </a:r>
            <a:r>
              <a:rPr lang="en-US" dirty="0"/>
              <a:t>, og </a:t>
            </a:r>
            <a:r>
              <a:rPr lang="en-US" dirty="0" err="1"/>
              <a:t>unngå</a:t>
            </a:r>
            <a:r>
              <a:rPr lang="en-US" dirty="0"/>
              <a:t> å </a:t>
            </a:r>
            <a:r>
              <a:rPr lang="en-US" dirty="0" err="1"/>
              <a:t>presse</a:t>
            </a:r>
            <a:r>
              <a:rPr lang="en-US" dirty="0"/>
              <a:t> </a:t>
            </a:r>
            <a:r>
              <a:rPr lang="en-US" dirty="0" err="1"/>
              <a:t>barnet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å </a:t>
            </a:r>
            <a:r>
              <a:rPr lang="en-US" dirty="0" err="1"/>
              <a:t>snakke</a:t>
            </a:r>
            <a:r>
              <a:rPr lang="en-US" dirty="0"/>
              <a:t> </a:t>
            </a:r>
            <a:r>
              <a:rPr lang="en-US" dirty="0" err="1"/>
              <a:t>før</a:t>
            </a:r>
            <a:r>
              <a:rPr lang="en-US" dirty="0"/>
              <a:t> det </a:t>
            </a:r>
            <a:r>
              <a:rPr lang="en-US" dirty="0" err="1"/>
              <a:t>selv</a:t>
            </a:r>
            <a:r>
              <a:rPr lang="en-US" dirty="0"/>
              <a:t> er </a:t>
            </a:r>
            <a:r>
              <a:rPr lang="en-US" dirty="0" err="1"/>
              <a:t>klart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Å </a:t>
            </a:r>
            <a:r>
              <a:rPr lang="en-US" dirty="0" err="1"/>
              <a:t>prioritere</a:t>
            </a:r>
            <a:r>
              <a:rPr lang="en-US" dirty="0"/>
              <a:t> </a:t>
            </a:r>
            <a:r>
              <a:rPr lang="en-US" dirty="0" err="1"/>
              <a:t>tid</a:t>
            </a:r>
            <a:r>
              <a:rPr lang="en-US" dirty="0"/>
              <a:t> </a:t>
            </a:r>
            <a:r>
              <a:rPr lang="en-US" dirty="0" err="1"/>
              <a:t>sammen</a:t>
            </a:r>
            <a:r>
              <a:rPr lang="en-US" dirty="0"/>
              <a:t> og </a:t>
            </a:r>
            <a:r>
              <a:rPr lang="en-US" dirty="0" err="1"/>
              <a:t>tilrettelegge</a:t>
            </a:r>
            <a:r>
              <a:rPr lang="en-US" dirty="0"/>
              <a:t> for positive </a:t>
            </a:r>
            <a:r>
              <a:rPr lang="en-US" dirty="0" err="1"/>
              <a:t>opplevelser</a:t>
            </a:r>
            <a:r>
              <a:rPr lang="en-US" dirty="0"/>
              <a:t> med </a:t>
            </a:r>
            <a:r>
              <a:rPr lang="en-US" dirty="0" err="1"/>
              <a:t>jevnaldrende</a:t>
            </a:r>
            <a:r>
              <a:rPr lang="en-US" dirty="0"/>
              <a:t> </a:t>
            </a:r>
            <a:r>
              <a:rPr lang="en-US" dirty="0" err="1"/>
              <a:t>bidrar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barnets</a:t>
            </a:r>
            <a:r>
              <a:rPr lang="en-US" dirty="0"/>
              <a:t> </a:t>
            </a:r>
            <a:r>
              <a:rPr lang="en-US" dirty="0" err="1"/>
              <a:t>emosjonelle</a:t>
            </a:r>
            <a:r>
              <a:rPr lang="en-US" dirty="0"/>
              <a:t> og </a:t>
            </a:r>
            <a:r>
              <a:rPr lang="en-US" dirty="0" err="1"/>
              <a:t>sosiale</a:t>
            </a:r>
            <a:r>
              <a:rPr lang="en-US" dirty="0"/>
              <a:t> </a:t>
            </a:r>
            <a:r>
              <a:rPr lang="en-US" dirty="0" err="1"/>
              <a:t>trivsel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Foreldre</a:t>
            </a:r>
            <a:r>
              <a:rPr lang="en-US" dirty="0"/>
              <a:t> </a:t>
            </a:r>
            <a:r>
              <a:rPr lang="en-US" dirty="0" err="1"/>
              <a:t>bør</a:t>
            </a:r>
            <a:r>
              <a:rPr lang="en-US" dirty="0"/>
              <a:t> </a:t>
            </a:r>
            <a:r>
              <a:rPr lang="en-US" dirty="0" err="1"/>
              <a:t>også</a:t>
            </a:r>
            <a:r>
              <a:rPr lang="en-US" dirty="0"/>
              <a:t>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oppmerksomme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at </a:t>
            </a:r>
            <a:r>
              <a:rPr lang="en-US" dirty="0" err="1"/>
              <a:t>søsken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reagere</a:t>
            </a:r>
            <a:r>
              <a:rPr lang="en-US" dirty="0"/>
              <a:t> </a:t>
            </a:r>
            <a:r>
              <a:rPr lang="en-US" dirty="0" err="1"/>
              <a:t>forskjellig</a:t>
            </a:r>
            <a:r>
              <a:rPr lang="en-US" dirty="0"/>
              <a:t>, og at alle </a:t>
            </a:r>
            <a:r>
              <a:rPr lang="en-US" dirty="0" err="1"/>
              <a:t>reaksjoner</a:t>
            </a:r>
            <a:r>
              <a:rPr lang="en-US" dirty="0"/>
              <a:t> er </a:t>
            </a:r>
            <a:r>
              <a:rPr lang="en-US" dirty="0" err="1"/>
              <a:t>normale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Ved </a:t>
            </a:r>
            <a:r>
              <a:rPr lang="en-US" dirty="0" err="1"/>
              <a:t>behov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det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nyttig</a:t>
            </a:r>
            <a:r>
              <a:rPr lang="en-US" dirty="0"/>
              <a:t> å </a:t>
            </a:r>
            <a:r>
              <a:rPr lang="en-US" dirty="0" err="1"/>
              <a:t>involvere</a:t>
            </a:r>
            <a:r>
              <a:rPr lang="en-US" dirty="0"/>
              <a:t> </a:t>
            </a:r>
            <a:r>
              <a:rPr lang="en-US" dirty="0" err="1"/>
              <a:t>andre</a:t>
            </a:r>
            <a:r>
              <a:rPr lang="en-US" dirty="0"/>
              <a:t> </a:t>
            </a:r>
            <a:r>
              <a:rPr lang="en-US" dirty="0" err="1"/>
              <a:t>voksne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barnet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tillit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, </a:t>
            </a:r>
            <a:r>
              <a:rPr lang="en-US" dirty="0" err="1"/>
              <a:t>enten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familie</a:t>
            </a:r>
            <a:r>
              <a:rPr lang="en-US" dirty="0"/>
              <a:t>, </a:t>
            </a:r>
            <a:r>
              <a:rPr lang="en-US" dirty="0" err="1"/>
              <a:t>skole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fritidsarenaer</a:t>
            </a:r>
            <a:r>
              <a:rPr lang="en-US" dirty="0"/>
              <a:t>. </a:t>
            </a:r>
          </a:p>
          <a:p>
            <a:endParaRPr lang="en-US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D4B8E1-BBC4-4707-AB11-B4FAE5879DF7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1844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542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127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081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821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207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560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863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284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15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980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333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med illustrasjon - blå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4FF5017-9315-0FBA-7292-0EA6CBF19FC5}"/>
              </a:ext>
            </a:extLst>
          </p:cNvPr>
          <p:cNvSpPr/>
          <p:nvPr userDrawn="1"/>
        </p:nvSpPr>
        <p:spPr>
          <a:xfrm>
            <a:off x="-1" y="-300179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C56DC98-87E4-08BF-191B-C6CC088CFC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9702" y="1476967"/>
            <a:ext cx="7152594" cy="2088874"/>
          </a:xfrm>
        </p:spPr>
        <p:txBody>
          <a:bodyPr anchor="b">
            <a:noAutofit/>
          </a:bodyPr>
          <a:lstStyle>
            <a:lvl1pPr algn="ctr">
              <a:defRPr sz="4800" b="0" i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defRPr>
            </a:lvl1pPr>
          </a:lstStyle>
          <a:p>
            <a:r>
              <a:rPr lang="nb-NO" noProof="0"/>
              <a:t>Tittel på presentasjonen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D2B0D48C-5274-0905-AD6E-A0AA4A8F319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58642" y="3940544"/>
            <a:ext cx="4674714" cy="1054100"/>
          </a:xfrm>
        </p:spPr>
        <p:txBody>
          <a:bodyPr/>
          <a:lstStyle>
            <a:lvl1pPr marL="0" indent="0" algn="ctr"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/>
              <a:t>Eventuell undertittel/ingress</a:t>
            </a:r>
            <a:endParaRPr lang="nb-NO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E8AEAE7-6272-BDF2-587E-7C126A22847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95663" y="5944665"/>
            <a:ext cx="5400673" cy="241300"/>
          </a:xfrm>
        </p:spPr>
        <p:txBody>
          <a:bodyPr anchor="b">
            <a:normAutofit/>
          </a:bodyPr>
          <a:lstStyle>
            <a:lvl1pPr marL="0" indent="0" algn="ctr">
              <a:buNone/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b-NO" noProof="0"/>
              <a:t>Dato, navn, sted</a:t>
            </a:r>
          </a:p>
        </p:txBody>
      </p:sp>
      <p:pic>
        <p:nvPicPr>
          <p:cNvPr id="3" name="Picture 2" descr="BarnsBeste logo">
            <a:extLst>
              <a:ext uri="{FF2B5EF4-FFF2-40B4-BE49-F238E27FC236}">
                <a16:creationId xmlns:a16="http://schemas.microsoft.com/office/drawing/2014/main" id="{E87B0694-3096-E810-8BFB-B1FE6086D7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13048" y="463666"/>
            <a:ext cx="1965903" cy="10768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E49B027-C618-AB3C-BC23-84E4AB93C89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59228" y="1069847"/>
            <a:ext cx="1632859" cy="527539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D85AF89-7D6B-3ED4-7679-3A519CD879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r="50985"/>
          <a:stretch/>
        </p:blipFill>
        <p:spPr>
          <a:xfrm>
            <a:off x="-1" y="4637308"/>
            <a:ext cx="12192001" cy="1707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6776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fargefla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9ADC0DD-8FDD-7EFA-6762-3A8290137D80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E7D1EB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785D7E8-2295-F626-1196-585B695D6E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2093140"/>
            <a:ext cx="5400676" cy="2671720"/>
          </a:xfrm>
        </p:spPr>
        <p:txBody>
          <a:bodyPr anchor="ctr">
            <a:noAutofit/>
          </a:bodyPr>
          <a:lstStyle>
            <a:lvl1pPr>
              <a:defRPr sz="3600" b="0" i="0">
                <a:solidFill>
                  <a:schemeClr val="tx1"/>
                </a:solidFill>
                <a:latin typeface="Cambria" panose="02040503050406030204" pitchFamily="18" charset="0"/>
                <a:cs typeface="Calibri" panose="020F0502020204030204" pitchFamily="34" charset="0"/>
              </a:defRPr>
            </a:lvl1pPr>
          </a:lstStyle>
          <a:p>
            <a:r>
              <a:rPr lang="nb-NO" noProof="0"/>
              <a:t>Klikk for å skrive tittelen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EFC248-E5FF-6737-B500-B5693A528B6B}"/>
              </a:ext>
            </a:extLst>
          </p:cNvPr>
          <p:cNvSpPr/>
          <p:nvPr userDrawn="1"/>
        </p:nvSpPr>
        <p:spPr>
          <a:xfrm>
            <a:off x="6096000" y="3419061"/>
            <a:ext cx="6096000" cy="3429000"/>
          </a:xfrm>
          <a:prstGeom prst="rect">
            <a:avLst/>
          </a:prstGeom>
          <a:solidFill>
            <a:srgbClr val="FFF4D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FFF4DA"/>
              </a:solidFill>
            </a:endParaRP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A2697A8E-0A87-495A-D53B-F4488B9E1B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11940" y="3945078"/>
            <a:ext cx="5064124" cy="2389462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noProof="0"/>
              <a:t>Klikk for å skrive inn tekst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396938A-748B-AA58-9149-D50BE0B24908}"/>
              </a:ext>
            </a:extLst>
          </p:cNvPr>
          <p:cNvSpPr/>
          <p:nvPr userDrawn="1"/>
        </p:nvSpPr>
        <p:spPr>
          <a:xfrm>
            <a:off x="6096000" y="2140"/>
            <a:ext cx="6096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95B5F721-093D-0509-C57B-A35101D815D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11940" y="512765"/>
            <a:ext cx="5064124" cy="2389462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noProof="0"/>
              <a:t>Klikk for å skrive inn tekst</a:t>
            </a:r>
          </a:p>
        </p:txBody>
      </p:sp>
    </p:spTree>
    <p:extLst>
      <p:ext uri="{BB962C8B-B14F-4D97-AF65-F5344CB8AC3E}">
        <p14:creationId xmlns:p14="http://schemas.microsoft.com/office/powerpoint/2010/main" val="20054187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to spal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8F49C92-0009-8E4F-EF5F-C57CD7220664}"/>
              </a:ext>
            </a:extLst>
          </p:cNvPr>
          <p:cNvSpPr/>
          <p:nvPr userDrawn="1"/>
        </p:nvSpPr>
        <p:spPr>
          <a:xfrm>
            <a:off x="0" y="0"/>
            <a:ext cx="12192000" cy="7643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617B8A2-D05B-13BC-9872-824640D326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4351" y="977847"/>
            <a:ext cx="5400674" cy="975762"/>
          </a:xfrm>
        </p:spPr>
        <p:txBody>
          <a:bodyPr anchor="b"/>
          <a:lstStyle>
            <a:lvl1pPr>
              <a:defRPr b="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Tittel</a:t>
            </a:r>
            <a:endParaRPr lang="nb-NO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A1C3A9C-9454-1A44-55B4-06FC682B87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4350" y="2253983"/>
            <a:ext cx="5400675" cy="3980879"/>
          </a:xfrm>
        </p:spPr>
        <p:txBody>
          <a:bodyPr/>
          <a:lstStyle/>
          <a:p>
            <a:pPr lvl="0"/>
            <a:r>
              <a:rPr lang="nb-NO" noProof="0"/>
              <a:t>Klikk for å skrive inn tekst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833804E-C93F-D34A-4920-2DB68A79D9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76977" y="2253983"/>
            <a:ext cx="5400675" cy="3980879"/>
          </a:xfrm>
        </p:spPr>
        <p:txBody>
          <a:bodyPr/>
          <a:lstStyle/>
          <a:p>
            <a:pPr lvl="0"/>
            <a:r>
              <a:rPr lang="nb-NO" noProof="0"/>
              <a:t>Klikk for å skrive inn tekst</a:t>
            </a:r>
          </a:p>
        </p:txBody>
      </p:sp>
      <p:pic>
        <p:nvPicPr>
          <p:cNvPr id="10" name="Graphic 9" descr="BarnsBeste logo">
            <a:extLst>
              <a:ext uri="{FF2B5EF4-FFF2-40B4-BE49-F238E27FC236}">
                <a16:creationId xmlns:a16="http://schemas.microsoft.com/office/drawing/2014/main" id="{BC6A0724-F4E7-AEA0-DAB2-3FBF572AB7A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85539" y="45467"/>
            <a:ext cx="2430545" cy="718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5631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te sli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DF30D0-570D-E338-1D1F-4F89DBB8B7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739896" y="2361479"/>
            <a:ext cx="23164004" cy="3983759"/>
          </a:xfrm>
          <a:prstGeom prst="rect">
            <a:avLst/>
          </a:prstGeom>
        </p:spPr>
      </p:pic>
      <p:pic>
        <p:nvPicPr>
          <p:cNvPr id="4" name="Picture 3" descr="BarnBeste logo">
            <a:extLst>
              <a:ext uri="{FF2B5EF4-FFF2-40B4-BE49-F238E27FC236}">
                <a16:creationId xmlns:a16="http://schemas.microsoft.com/office/drawing/2014/main" id="{465FE184-C0E8-1D1A-0FCD-EAA50BA10F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13048" y="463666"/>
            <a:ext cx="1965903" cy="1076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7216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 med bild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1AAFFBF3-C898-85FC-D25A-592E29515C2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510023 w 12192000"/>
              <a:gd name="connsiteY0" fmla="*/ 505353 h 6858000"/>
              <a:gd name="connsiteX1" fmla="*/ 510023 w 12192000"/>
              <a:gd name="connsiteY1" fmla="*/ 6352647 h 6858000"/>
              <a:gd name="connsiteX2" fmla="*/ 5415398 w 12192000"/>
              <a:gd name="connsiteY2" fmla="*/ 6352647 h 6858000"/>
              <a:gd name="connsiteX3" fmla="*/ 5415398 w 12192000"/>
              <a:gd name="connsiteY3" fmla="*/ 505353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510023" y="505353"/>
                </a:moveTo>
                <a:lnTo>
                  <a:pt x="510023" y="6352647"/>
                </a:lnTo>
                <a:lnTo>
                  <a:pt x="5415398" y="6352647"/>
                </a:lnTo>
                <a:lnTo>
                  <a:pt x="5415398" y="50535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/>
            </a:stretch>
          </a:blipFill>
          <a:effectLst>
            <a:innerShdw blurRad="215900" dist="25400" dir="13500000">
              <a:prstClr val="black">
                <a:alpha val="15000"/>
              </a:prstClr>
            </a:innerShdw>
          </a:effectLst>
        </p:spPr>
        <p:txBody>
          <a:bodyPr wrap="square" rtlCol="0">
            <a:noAutofit/>
          </a:bodyPr>
          <a:lstStyle>
            <a:lvl1pPr marL="0" indent="0">
              <a:buNone/>
              <a:defRPr/>
            </a:lvl1pPr>
          </a:lstStyle>
          <a:p>
            <a:pPr rtl="0"/>
            <a:r>
              <a:rPr lang="nb-no"/>
              <a:t> 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0877CE2-4402-942B-FD26-6E29BDAB9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297" y="1136691"/>
            <a:ext cx="4135970" cy="3038878"/>
          </a:xfrm>
        </p:spPr>
        <p:txBody>
          <a:bodyPr rtlCol="0" anchor="t">
            <a:normAutofit/>
          </a:bodyPr>
          <a:lstStyle>
            <a:lvl1pPr>
              <a:defRPr sz="4400"/>
            </a:lvl1pPr>
          </a:lstStyle>
          <a:p>
            <a:pPr rtl="0"/>
            <a:r>
              <a:rPr lang="nb-no"/>
              <a:t>Klikk for å redigere tittelstil i malen</a:t>
            </a:r>
            <a:endParaRPr lang="en-US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FF79075-DF30-526B-9548-3F9D7EF9FA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2093" y="5282217"/>
            <a:ext cx="4136599" cy="947146"/>
          </a:xfrm>
        </p:spPr>
        <p:txBody>
          <a:bodyPr rtlCol="0" anchor="t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 rtl="0"/>
            <a:r>
              <a:rPr lang="nb-no"/>
              <a:t>Klikk for å redigere tekststiler i malen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EC3F3D2-CADD-A94F-6739-CCCDA6C6F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336" y="6426091"/>
            <a:ext cx="3877552" cy="365125"/>
          </a:xfrm>
        </p:spPr>
        <p:txBody>
          <a:bodyPr rtlCol="0"/>
          <a:lstStyle>
            <a:lvl1pPr>
              <a:defRPr>
                <a:solidFill>
                  <a:schemeClr val="bg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nb-no"/>
              <a:t>Eksempel på bunntekst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0CC541E-3AF5-9564-CE04-E4B86459D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en-US"/>
              <a:t>04.08.2025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3C772A7-7F28-0EB0-D243-BCC6917DA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>
                    <a:alpha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A280C4FA-D5DF-A52F-5EBC-E1A231F643A5}"/>
              </a:ext>
            </a:extLst>
          </p:cNvPr>
          <p:cNvCxnSpPr>
            <a:cxnSpLocks/>
          </p:cNvCxnSpPr>
          <p:nvPr/>
        </p:nvCxnSpPr>
        <p:spPr>
          <a:xfrm>
            <a:off x="944438" y="5162641"/>
            <a:ext cx="4030829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22BEF2C1-7030-5074-0586-5EBAF7D59A33}"/>
              </a:ext>
            </a:extLst>
          </p:cNvPr>
          <p:cNvCxnSpPr>
            <a:cxnSpLocks/>
          </p:cNvCxnSpPr>
          <p:nvPr/>
        </p:nvCxnSpPr>
        <p:spPr>
          <a:xfrm>
            <a:off x="944438" y="904533"/>
            <a:ext cx="4036971" cy="0"/>
          </a:xfrm>
          <a:prstGeom prst="line">
            <a:avLst/>
          </a:prstGeom>
          <a:ln w="4445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47533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eloverskrif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997" y="3018408"/>
            <a:ext cx="8961120" cy="3247475"/>
          </a:xfrm>
        </p:spPr>
        <p:txBody>
          <a:bodyPr rtlCol="0" anchor="b">
            <a:normAutofit/>
          </a:bodyPr>
          <a:lstStyle>
            <a:lvl1pPr>
              <a:defRPr sz="6600">
                <a:solidFill>
                  <a:schemeClr val="tx1"/>
                </a:solidFill>
              </a:defRPr>
            </a:lvl1pPr>
          </a:lstStyle>
          <a:p>
            <a:pPr rtl="0"/>
            <a:r>
              <a:rPr lang="nb-no"/>
              <a:t>Klikk for å redigere tittelstil i malen</a:t>
            </a:r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nb-no"/>
              <a:t>Bunnteksteksempel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n-US"/>
              <a:t>04.08.2025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6FD05DD5-DCB7-49C7-5E41-2DBD8B73D6D2}"/>
              </a:ext>
            </a:extLst>
          </p:cNvPr>
          <p:cNvCxnSpPr>
            <a:cxnSpLocks/>
          </p:cNvCxnSpPr>
          <p:nvPr/>
        </p:nvCxnSpPr>
        <p:spPr>
          <a:xfrm>
            <a:off x="530646" y="531958"/>
            <a:ext cx="11127954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69FDA663-314D-CA26-DF41-CB3FDC0733F0}"/>
              </a:ext>
            </a:extLst>
          </p:cNvPr>
          <p:cNvCxnSpPr>
            <a:cxnSpLocks/>
          </p:cNvCxnSpPr>
          <p:nvPr/>
        </p:nvCxnSpPr>
        <p:spPr>
          <a:xfrm>
            <a:off x="533400" y="6324600"/>
            <a:ext cx="111252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01986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nhold med bild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7971" y="691866"/>
            <a:ext cx="6680630" cy="1217337"/>
          </a:xfrm>
        </p:spPr>
        <p:txBody>
          <a:bodyPr rtlCol="0"/>
          <a:lstStyle/>
          <a:p>
            <a:pPr rtl="0"/>
            <a:r>
              <a:rPr lang="nb-no"/>
              <a:t>Klikk for å redigere tittelstil i malen</a:t>
            </a:r>
            <a:endParaRPr lang="en-US"/>
          </a:p>
        </p:txBody>
      </p:sp>
      <p:sp>
        <p:nvSpPr>
          <p:cNvPr id="10" name="Plassholder for bilde 8">
            <a:extLst>
              <a:ext uri="{FF2B5EF4-FFF2-40B4-BE49-F238E27FC236}">
                <a16:creationId xmlns:a16="http://schemas.microsoft.com/office/drawing/2014/main" id="{7BA63699-2EA2-4B8B-E296-BEF593741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3400" y="533400"/>
            <a:ext cx="3886200" cy="5811924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nb-no"/>
              <a:t>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7971" y="2010699"/>
            <a:ext cx="6680630" cy="4313902"/>
          </a:xfrm>
        </p:spPr>
        <p:txBody>
          <a:bodyPr rtlCol="0"/>
          <a:lstStyle/>
          <a:p>
            <a:pPr lvl="0" rtl="0"/>
            <a:r>
              <a:rPr lang="nb-no"/>
              <a:t>Klikk for å redigere tekststiler i malen</a:t>
            </a:r>
          </a:p>
          <a:p>
            <a:pPr lvl="1" rtl="0"/>
            <a:r>
              <a:rPr lang="nb-no"/>
              <a:t>Andre nivå</a:t>
            </a:r>
          </a:p>
          <a:p>
            <a:pPr lvl="2" rtl="0"/>
            <a:r>
              <a:rPr lang="nb-no"/>
              <a:t>Tredje nivå</a:t>
            </a:r>
          </a:p>
          <a:p>
            <a:pPr lvl="3" rtl="0"/>
            <a:r>
              <a:rPr lang="nb-no"/>
              <a:t>Fjerde nivå</a:t>
            </a:r>
          </a:p>
          <a:p>
            <a:pPr lvl="4" rtl="0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b-no"/>
              <a:t>Bunnteksteksempel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04.08.2025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A04AB0D3-0312-25C6-7159-3EBA07E82C60}"/>
              </a:ext>
            </a:extLst>
          </p:cNvPr>
          <p:cNvCxnSpPr>
            <a:cxnSpLocks/>
          </p:cNvCxnSpPr>
          <p:nvPr/>
        </p:nvCxnSpPr>
        <p:spPr>
          <a:xfrm>
            <a:off x="4984096" y="533400"/>
            <a:ext cx="6680631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47922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nhold med bilde 7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9814" y="512011"/>
            <a:ext cx="3628786" cy="1259920"/>
          </a:xfrm>
        </p:spPr>
        <p:txBody>
          <a:bodyPr rtlCol="0" anchor="b"/>
          <a:lstStyle/>
          <a:p>
            <a:pPr rtl="0"/>
            <a:r>
              <a:rPr lang="nb-no"/>
              <a:t>Klikk for å redigere tittelstil i malen</a:t>
            </a:r>
            <a:endParaRPr lang="en-US"/>
          </a:p>
        </p:txBody>
      </p:sp>
      <p:sp>
        <p:nvSpPr>
          <p:cNvPr id="10" name="Plassholder for bilde 8">
            <a:extLst>
              <a:ext uri="{FF2B5EF4-FFF2-40B4-BE49-F238E27FC236}">
                <a16:creationId xmlns:a16="http://schemas.microsoft.com/office/drawing/2014/main" id="{29A161C3-930A-50CE-D3B8-C1429E6F242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3400" y="533399"/>
            <a:ext cx="7086600" cy="5791199"/>
          </a:xfrm>
          <a:blipFill>
            <a:blip r:embed="rId2">
              <a:alphaModFix amt="70000"/>
            </a:blip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nb-no"/>
              <a:t>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3065" y="2170611"/>
            <a:ext cx="3628786" cy="4162372"/>
          </a:xfrm>
        </p:spPr>
        <p:txBody>
          <a:bodyPr rtlCol="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nb-no"/>
              <a:t>Klikk for å redigere tekststiler i malen</a:t>
            </a:r>
          </a:p>
          <a:p>
            <a:pPr lvl="1" rtl="0"/>
            <a:r>
              <a:rPr lang="nb-no"/>
              <a:t>Andre nivå</a:t>
            </a:r>
          </a:p>
          <a:p>
            <a:pPr lvl="2" rtl="0"/>
            <a:r>
              <a:rPr lang="nb-no"/>
              <a:t>Tredje nivå</a:t>
            </a:r>
          </a:p>
          <a:p>
            <a:pPr lvl="3" rtl="0"/>
            <a:r>
              <a:rPr lang="nb-no"/>
              <a:t>Fjerde nivå</a:t>
            </a:r>
          </a:p>
          <a:p>
            <a:pPr lvl="4" rtl="0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nb-no"/>
              <a:t>Bunnteksteksempel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29813" y="6426091"/>
            <a:ext cx="3144025" cy="365125"/>
          </a:xfrm>
        </p:spPr>
        <p:txBody>
          <a:bodyPr rtlCol="0"/>
          <a:lstStyle/>
          <a:p>
            <a:pPr rtl="0"/>
            <a:r>
              <a:rPr lang="en-US"/>
              <a:t>04.08.2025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789C51D6-8120-DE83-0A77-B4C479640664}"/>
              </a:ext>
            </a:extLst>
          </p:cNvPr>
          <p:cNvCxnSpPr>
            <a:cxnSpLocks/>
          </p:cNvCxnSpPr>
          <p:nvPr/>
        </p:nvCxnSpPr>
        <p:spPr>
          <a:xfrm>
            <a:off x="8153400" y="1892587"/>
            <a:ext cx="350520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7011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nhold med bilde 8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8555" y="512011"/>
            <a:ext cx="6792069" cy="1259920"/>
          </a:xfrm>
        </p:spPr>
        <p:txBody>
          <a:bodyPr rtlCol="0" anchor="b"/>
          <a:lstStyle/>
          <a:p>
            <a:pPr rtl="0"/>
            <a:r>
              <a:rPr lang="nb-no"/>
              <a:t>Klikk for å redigere tittelstil i malen</a:t>
            </a:r>
            <a:endParaRPr lang="en-US"/>
          </a:p>
        </p:txBody>
      </p:sp>
      <p:sp>
        <p:nvSpPr>
          <p:cNvPr id="10" name="Plassholder for bilde 8">
            <a:extLst>
              <a:ext uri="{FF2B5EF4-FFF2-40B4-BE49-F238E27FC236}">
                <a16:creationId xmlns:a16="http://schemas.microsoft.com/office/drawing/2014/main" id="{29A161C3-930A-50CE-D3B8-C1429E6F242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3400" y="533399"/>
            <a:ext cx="3886200" cy="5791201"/>
          </a:xfr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  <a:effectLst>
            <a:outerShdw blurRad="203200" dist="12700" dir="7800000" algn="r" rotWithShape="0">
              <a:prstClr val="black">
                <a:alpha val="10000"/>
              </a:prstClr>
            </a:outerShdw>
          </a:effectLst>
        </p:spPr>
        <p:txBody>
          <a:bodyPr rtlCol="0"/>
          <a:lstStyle>
            <a:lvl1pPr marL="0" indent="0">
              <a:buNone/>
              <a:defRPr/>
            </a:lvl1pPr>
          </a:lstStyle>
          <a:p>
            <a:pPr rtl="0"/>
            <a:r>
              <a:rPr lang="nb-no"/>
              <a:t> 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4857" y="6426091"/>
            <a:ext cx="4137143" cy="365125"/>
          </a:xfrm>
        </p:spPr>
        <p:txBody>
          <a:bodyPr rtlCol="0"/>
          <a:lstStyle/>
          <a:p>
            <a:pPr rtl="0"/>
            <a:r>
              <a:rPr lang="nb-no"/>
              <a:t>Eksempelbunntekst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8555" y="2148840"/>
            <a:ext cx="6792069" cy="4162372"/>
          </a:xfrm>
        </p:spPr>
        <p:txBody>
          <a:bodyPr rtlCol="0"/>
          <a:lstStyle/>
          <a:p>
            <a:pPr lvl="0" rtl="0"/>
            <a:r>
              <a:rPr lang="nb-no"/>
              <a:t>Klikk for å redigere tekststiler i malen</a:t>
            </a:r>
          </a:p>
          <a:p>
            <a:pPr lvl="1" rtl="0"/>
            <a:r>
              <a:rPr lang="nb-no"/>
              <a:t>Andre nivå</a:t>
            </a:r>
          </a:p>
          <a:p>
            <a:pPr lvl="2" rtl="0"/>
            <a:r>
              <a:rPr lang="nb-no"/>
              <a:t>Tredje nivå</a:t>
            </a:r>
          </a:p>
          <a:p>
            <a:pPr lvl="3" rtl="0"/>
            <a:r>
              <a:rPr lang="nb-no"/>
              <a:t>Fjerde nivå</a:t>
            </a:r>
          </a:p>
          <a:p>
            <a:pPr lvl="4" rtl="0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04.08.2025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D84031F-D6BF-4677-B12E-7D8B88BA70F7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789C51D6-8120-DE83-0A77-B4C479640664}"/>
              </a:ext>
            </a:extLst>
          </p:cNvPr>
          <p:cNvCxnSpPr>
            <a:cxnSpLocks/>
          </p:cNvCxnSpPr>
          <p:nvPr/>
        </p:nvCxnSpPr>
        <p:spPr>
          <a:xfrm>
            <a:off x="4953000" y="1892587"/>
            <a:ext cx="6705600" cy="0"/>
          </a:xfrm>
          <a:prstGeom prst="line">
            <a:avLst/>
          </a:prstGeom>
          <a:ln w="9525">
            <a:solidFill>
              <a:schemeClr val="tx1"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72690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543BDC-0553-40FA-A4DB-EDAAA606CFF6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319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elsedirektoratet.no/veiledere/ledelse-og-kvalitetsforbedring-i-helse-og-omsorgstjenesten" TargetMode="External"/><Relationship Id="rId3" Type="http://schemas.openxmlformats.org/officeDocument/2006/relationships/hyperlink" Target="https://www.regjeringen.no/globalassets/upload/kilde/bfd/bro/2004/0004/ddd/pdfv/178931-fns_barnekonvensjon.pdf" TargetMode="External"/><Relationship Id="rId7" Type="http://schemas.openxmlformats.org/officeDocument/2006/relationships/hyperlink" Target="https://www.helsedirektoratet.no/veiledere/samarbeid-om-tjenester-til-barn-unge-og-deres-familier" TargetMode="External"/><Relationship Id="rId2" Type="http://schemas.openxmlformats.org/officeDocument/2006/relationships/hyperlink" Target="https://www.helsenorge.no/parorende/barn-som-parorende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helsedirektoratet.no/retningslinjer/tidlig-oppdagelse-av-utsatte-barn-og-unge" TargetMode="External"/><Relationship Id="rId5" Type="http://schemas.openxmlformats.org/officeDocument/2006/relationships/hyperlink" Target="https://www.helsedirektoratet.no/veiledere/parorendeveileder" TargetMode="External"/><Relationship Id="rId4" Type="http://schemas.openxmlformats.org/officeDocument/2006/relationships/hyperlink" Target="https://lovdata.no/lov/1999-07-02-64/%C2%A710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53D2B-1D49-95E6-2157-D48D4CEADF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err="1"/>
              <a:t>Informasjon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 </a:t>
            </a:r>
            <a:r>
              <a:rPr lang="en-US" err="1"/>
              <a:t>befolkningen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A018D2-73C5-37F6-6D13-720A591170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Ressurspakke for komuners barn som pårørende arbeid </a:t>
            </a:r>
          </a:p>
          <a:p>
            <a:r>
              <a:rPr lang="en-US" dirty="0"/>
              <a:t>Delpakke 3</a:t>
            </a:r>
            <a:endParaRPr lang="en-US"/>
          </a:p>
          <a:p>
            <a:r>
              <a:rPr lang="en-US" dirty="0" err="1"/>
              <a:t>Internundervisning</a:t>
            </a:r>
            <a:r>
              <a:rPr lang="en-US" dirty="0"/>
              <a:t> 30 min</a:t>
            </a:r>
          </a:p>
        </p:txBody>
      </p:sp>
    </p:spTree>
    <p:extLst>
      <p:ext uri="{BB962C8B-B14F-4D97-AF65-F5344CB8AC3E}">
        <p14:creationId xmlns:p14="http://schemas.microsoft.com/office/powerpoint/2010/main" val="2236777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B506E-5052-148D-BAAC-C6AA589B6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B619F7-CE40-540D-AAA3-C3ECECF45E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nn-NO" sz="2400" dirty="0">
                <a:latin typeface="Calibri"/>
                <a:ea typeface="Calibri"/>
                <a:cs typeface="Calibri"/>
              </a:rPr>
              <a:t>Refleksjon om informasjon om barn som </a:t>
            </a:r>
            <a:r>
              <a:rPr lang="nn-NO" sz="2400" dirty="0" err="1">
                <a:latin typeface="Calibri"/>
                <a:ea typeface="Calibri"/>
                <a:cs typeface="Calibri"/>
              </a:rPr>
              <a:t>pårørende</a:t>
            </a:r>
            <a:r>
              <a:rPr lang="nn-NO" sz="2400" dirty="0">
                <a:latin typeface="Calibri"/>
                <a:ea typeface="Calibri"/>
                <a:cs typeface="Calibri"/>
              </a:rPr>
              <a:t> på (X) kommunes nettside . Refleksjonen kan </a:t>
            </a:r>
            <a:r>
              <a:rPr lang="nn-NO" sz="2400" dirty="0" err="1">
                <a:latin typeface="Calibri"/>
                <a:ea typeface="Calibri"/>
                <a:cs typeface="Calibri"/>
              </a:rPr>
              <a:t>brukes</a:t>
            </a:r>
            <a:r>
              <a:rPr lang="nn-NO" sz="2400" dirty="0">
                <a:latin typeface="Calibri"/>
                <a:ea typeface="Calibri"/>
                <a:cs typeface="Calibri"/>
              </a:rPr>
              <a:t> til å fremme ønske om </a:t>
            </a:r>
            <a:r>
              <a:rPr lang="nn-NO" sz="2400" dirty="0" err="1">
                <a:latin typeface="Calibri"/>
                <a:ea typeface="Calibri"/>
                <a:cs typeface="Calibri"/>
              </a:rPr>
              <a:t>endringer</a:t>
            </a:r>
            <a:r>
              <a:rPr lang="nn-NO" sz="2400" dirty="0">
                <a:latin typeface="Calibri"/>
                <a:ea typeface="Calibri"/>
                <a:cs typeface="Calibri"/>
              </a:rPr>
              <a:t>, </a:t>
            </a:r>
            <a:r>
              <a:rPr lang="nn-NO" sz="2400" dirty="0" err="1">
                <a:latin typeface="Calibri"/>
                <a:ea typeface="Calibri"/>
                <a:cs typeface="Calibri"/>
              </a:rPr>
              <a:t>forbedringer</a:t>
            </a:r>
            <a:r>
              <a:rPr lang="nn-NO" sz="2400" dirty="0">
                <a:latin typeface="Calibri"/>
                <a:ea typeface="Calibri"/>
                <a:cs typeface="Calibri"/>
              </a:rPr>
              <a:t> til </a:t>
            </a:r>
            <a:r>
              <a:rPr lang="nn-NO" sz="2400" dirty="0" err="1">
                <a:latin typeface="Calibri"/>
                <a:ea typeface="Calibri"/>
                <a:cs typeface="Calibri"/>
              </a:rPr>
              <a:t>kommunikasjonsenheten</a:t>
            </a:r>
            <a:r>
              <a:rPr lang="nn-NO" sz="2400" dirty="0">
                <a:latin typeface="Calibri"/>
                <a:ea typeface="Calibri"/>
                <a:cs typeface="Calibri"/>
              </a:rPr>
              <a:t> i kommunen. 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296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552D5-B70A-01A1-21F5-24ECA44D0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Hva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er bra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og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hva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kan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forbedres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3C2534-0FE7-31AE-168B-1BC3EEE51A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 sz="2400" dirty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Søk opp kommunens nettsider om barn som pårørende</a:t>
            </a:r>
            <a:endParaRPr lang="nb-NO" sz="2400" dirty="0">
              <a:highlight>
                <a:srgbClr val="C6C6C6"/>
              </a:highlight>
              <a:latin typeface="Calibri"/>
              <a:ea typeface="Calibri"/>
              <a:cs typeface="Calibri"/>
            </a:endParaRPr>
          </a:p>
          <a:p>
            <a:endParaRPr lang="nb-NO" sz="2400" dirty="0"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nb-NO" sz="2400" dirty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Er nettsiden brukervennlig?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Enkel (Enkel og finne? Lett å forstå?)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Visuelt fengende (Hvordan er lesbarheten?  For mye tekst?)</a:t>
            </a:r>
            <a:endParaRPr lang="en-US" dirty="0"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Klart språk? Tilgjengelig på flere språk?</a:t>
            </a:r>
            <a:endParaRPr lang="en-US" dirty="0"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Tilpasset målgruppe?</a:t>
            </a:r>
            <a:endParaRPr lang="en-US" dirty="0"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Intuitive søkeord?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nb-NO" dirty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Fungerer lenker?</a:t>
            </a:r>
          </a:p>
          <a:p>
            <a:endParaRPr lang="nb-NO" sz="2400" dirty="0"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endParaRPr lang="nb-NO" sz="1200" dirty="0">
              <a:highlight>
                <a:srgbClr val="FFFFFF"/>
              </a:highlight>
            </a:endParaRPr>
          </a:p>
          <a:p>
            <a:pPr marL="0" indent="0">
              <a:buNone/>
            </a:pPr>
            <a:endParaRPr lang="nb-NO" sz="1200" dirty="0">
              <a:highlight>
                <a:srgbClr val="FFFFFF"/>
              </a:highlight>
            </a:endParaRPr>
          </a:p>
          <a:p>
            <a:endParaRPr lang="nb-NO" sz="1200" dirty="0">
              <a:highlight>
                <a:srgbClr val="FFFFFF"/>
              </a:highlight>
            </a:endParaRPr>
          </a:p>
          <a:p>
            <a:endParaRPr lang="nb-NO" sz="1200" dirty="0">
              <a:highlight>
                <a:srgbClr val="C6C6C6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927283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C4A1E-101C-8A1C-85F0-24C06C9BF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highlight>
                  <a:srgbClr val="FFFFFF"/>
                </a:highlight>
                <a:latin typeface="Cambria" panose="02040503050406030204" pitchFamily="18" charset="0"/>
                <a:ea typeface="Cambria" panose="02040503050406030204" pitchFamily="18" charset="0"/>
              </a:rPr>
              <a:t>Til </a:t>
            </a:r>
            <a:r>
              <a:rPr lang="en-US" dirty="0" err="1">
                <a:highlight>
                  <a:srgbClr val="FFFFFF"/>
                </a:highlight>
                <a:latin typeface="Cambria" panose="02040503050406030204" pitchFamily="18" charset="0"/>
                <a:ea typeface="Cambria" panose="02040503050406030204" pitchFamily="18" charset="0"/>
              </a:rPr>
              <a:t>kommunikasjonsavdelingen</a:t>
            </a:r>
            <a:r>
              <a:rPr lang="en-US" dirty="0">
                <a:highlight>
                  <a:srgbClr val="FFFFFF"/>
                </a:highlight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  <a:br>
              <a:rPr lang="en-US" dirty="0">
                <a:highlight>
                  <a:srgbClr val="FFFFFF"/>
                </a:highlight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4125F-9C4F-D4FB-77B2-1907AA1103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nb-NO" sz="2400" dirty="0"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Denne presentasjonen oppsummerer forslag til forbedringer av kommunens nettside knyttet til barn som pårørende. </a:t>
            </a:r>
          </a:p>
          <a:p>
            <a:pPr>
              <a:buNone/>
            </a:pPr>
            <a:endParaRPr lang="nb-NO" sz="2400" dirty="0">
              <a:highlight>
                <a:srgbClr val="FFFFFF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nb-NO" sz="2400" dirty="0"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Målet er å gjøre informasjonen lettere å finne, forstå og bruke for både innbyggere, barn som pårørende, foreldre og ansatte I kommunen. </a:t>
            </a:r>
            <a:endParaRPr lang="nb-NO" dirty="0">
              <a:highlight>
                <a:srgbClr val="FFFFFF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741076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B6380A-0DB8-A926-95BE-68FE3AB7E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err="1">
                <a:latin typeface="Cambria"/>
                <a:ea typeface="Cambria"/>
                <a:cs typeface="Calibri"/>
              </a:rPr>
              <a:t>Nettsiden</a:t>
            </a:r>
            <a:r>
              <a:rPr lang="en-US" dirty="0">
                <a:latin typeface="Cambria"/>
                <a:ea typeface="Cambria"/>
                <a:cs typeface="Calibri"/>
              </a:rPr>
              <a:t> </a:t>
            </a:r>
            <a:r>
              <a:rPr lang="en-US" dirty="0" err="1">
                <a:latin typeface="Cambria"/>
                <a:ea typeface="Cambria"/>
                <a:cs typeface="Calibri"/>
              </a:rPr>
              <a:t>gir</a:t>
            </a:r>
            <a:r>
              <a:rPr lang="en-US" dirty="0">
                <a:latin typeface="Cambria"/>
                <a:ea typeface="Cambria"/>
                <a:cs typeface="Calibri"/>
              </a:rPr>
              <a:t> </a:t>
            </a:r>
            <a:r>
              <a:rPr lang="en-US" dirty="0" err="1">
                <a:latin typeface="Cambria"/>
                <a:ea typeface="Cambria"/>
                <a:cs typeface="Calibri"/>
              </a:rPr>
              <a:t>en</a:t>
            </a:r>
            <a:r>
              <a:rPr lang="en-US" dirty="0">
                <a:latin typeface="Cambria"/>
                <a:ea typeface="Cambria"/>
                <a:cs typeface="Calibri"/>
              </a:rPr>
              <a:t> </a:t>
            </a:r>
            <a:r>
              <a:rPr lang="en-US" dirty="0" err="1">
                <a:latin typeface="Cambria"/>
                <a:ea typeface="Cambria"/>
                <a:cs typeface="Calibri"/>
              </a:rPr>
              <a:t>tilgjengelig</a:t>
            </a:r>
            <a:r>
              <a:rPr lang="en-US" dirty="0">
                <a:latin typeface="Cambria"/>
                <a:ea typeface="Cambria"/>
                <a:cs typeface="Calibri"/>
              </a:rPr>
              <a:t> </a:t>
            </a:r>
            <a:r>
              <a:rPr lang="en-US" dirty="0" err="1">
                <a:latin typeface="Cambria"/>
                <a:ea typeface="Cambria"/>
                <a:cs typeface="Calibri"/>
              </a:rPr>
              <a:t>oversikt</a:t>
            </a:r>
            <a:r>
              <a:rPr lang="en-US" dirty="0">
                <a:latin typeface="Cambria"/>
                <a:ea typeface="Cambria"/>
                <a:cs typeface="Calibri"/>
              </a:rPr>
              <a:t> for alle. Barn </a:t>
            </a:r>
            <a:r>
              <a:rPr lang="en-US" dirty="0" err="1">
                <a:latin typeface="Cambria"/>
                <a:ea typeface="Cambria"/>
                <a:cs typeface="Calibri"/>
              </a:rPr>
              <a:t>som</a:t>
            </a:r>
            <a:r>
              <a:rPr lang="en-US" dirty="0">
                <a:latin typeface="Cambria"/>
                <a:ea typeface="Cambria"/>
                <a:cs typeface="Calibri"/>
              </a:rPr>
              <a:t> </a:t>
            </a:r>
            <a:r>
              <a:rPr lang="en-US" dirty="0" err="1">
                <a:latin typeface="Cambria"/>
                <a:ea typeface="Cambria"/>
                <a:cs typeface="Calibri"/>
              </a:rPr>
              <a:t>pårørende</a:t>
            </a:r>
            <a:r>
              <a:rPr lang="en-US" dirty="0">
                <a:latin typeface="Cambria"/>
                <a:ea typeface="Cambria"/>
                <a:cs typeface="Calibri"/>
              </a:rPr>
              <a:t>, </a:t>
            </a:r>
            <a:r>
              <a:rPr lang="en-US" dirty="0" err="1">
                <a:latin typeface="Cambria"/>
                <a:ea typeface="Cambria"/>
                <a:cs typeface="Calibri"/>
              </a:rPr>
              <a:t>foreldre</a:t>
            </a:r>
            <a:r>
              <a:rPr lang="en-US" dirty="0">
                <a:latin typeface="Cambria"/>
                <a:ea typeface="Cambria"/>
                <a:cs typeface="Calibri"/>
              </a:rPr>
              <a:t> </a:t>
            </a:r>
            <a:r>
              <a:rPr lang="en-US" dirty="0" err="1">
                <a:latin typeface="Cambria"/>
                <a:ea typeface="Cambria"/>
                <a:cs typeface="Calibri"/>
              </a:rPr>
              <a:t>og</a:t>
            </a:r>
            <a:r>
              <a:rPr lang="en-US" dirty="0">
                <a:latin typeface="Cambria"/>
                <a:ea typeface="Cambria"/>
                <a:cs typeface="Calibri"/>
              </a:rPr>
              <a:t> </a:t>
            </a:r>
            <a:r>
              <a:rPr lang="en-US" dirty="0" err="1">
                <a:latin typeface="Cambria"/>
                <a:ea typeface="Cambria"/>
                <a:cs typeface="Calibri"/>
              </a:rPr>
              <a:t>tjenester</a:t>
            </a:r>
            <a:r>
              <a:rPr lang="en-US" dirty="0">
                <a:latin typeface="Cambria"/>
                <a:ea typeface="Cambria"/>
                <a:cs typeface="Calibri"/>
              </a:rPr>
              <a:t>.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955196C-87B1-B823-CB02-3A689D69E1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en-US" dirty="0" err="1">
                <a:latin typeface="Calibri"/>
                <a:ea typeface="Calibri"/>
                <a:cs typeface="Calibri"/>
              </a:rPr>
              <a:t>Tilgjengelig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informasjon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bidrar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til</a:t>
            </a:r>
            <a:r>
              <a:rPr lang="en-US" dirty="0">
                <a:latin typeface="Calibri"/>
                <a:ea typeface="Calibri"/>
                <a:cs typeface="Calibri"/>
              </a:rPr>
              <a:t>:</a:t>
            </a:r>
          </a:p>
          <a:p>
            <a:pPr lvl="1">
              <a:spcBef>
                <a:spcPts val="2500"/>
              </a:spcBef>
              <a:buFont typeface="Courier New" panose="020B0604020202020204" pitchFamily="34" charset="0"/>
              <a:buChar char="o"/>
            </a:pPr>
            <a:r>
              <a:rPr lang="en-US" dirty="0" err="1">
                <a:latin typeface="Calibri"/>
                <a:ea typeface="Calibri"/>
                <a:cs typeface="Calibri"/>
              </a:rPr>
              <a:t>Forebygging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og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tidlig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innsats</a:t>
            </a:r>
            <a:endParaRPr lang="en-US" dirty="0">
              <a:latin typeface="Calibri"/>
              <a:ea typeface="Calibri"/>
              <a:cs typeface="Calibri"/>
            </a:endParaRPr>
          </a:p>
          <a:p>
            <a:pPr lvl="1">
              <a:spcBef>
                <a:spcPts val="2500"/>
              </a:spcBef>
              <a:buFont typeface="Courier New" panose="020B0604020202020204" pitchFamily="34" charset="0"/>
              <a:buChar char="o"/>
            </a:pPr>
            <a:r>
              <a:rPr lang="en-US" dirty="0">
                <a:latin typeface="Calibri"/>
                <a:ea typeface="Calibri"/>
                <a:cs typeface="Calibri"/>
              </a:rPr>
              <a:t>Gjøre lokale tiltak kjent</a:t>
            </a:r>
          </a:p>
          <a:p>
            <a:pPr lvl="1">
              <a:spcBef>
                <a:spcPts val="2500"/>
              </a:spcBef>
              <a:buFont typeface="Courier New" panose="020B0604020202020204" pitchFamily="34" charset="0"/>
              <a:buChar char="o"/>
            </a:pPr>
            <a:r>
              <a:rPr lang="en-US" dirty="0">
                <a:latin typeface="Calibri"/>
                <a:ea typeface="Calibri"/>
                <a:cs typeface="Calibri"/>
              </a:rPr>
              <a:t>Økt trygghet og forutsigbarhet</a:t>
            </a:r>
          </a:p>
          <a:p>
            <a:pPr lvl="1">
              <a:spcBef>
                <a:spcPts val="2500"/>
              </a:spcBef>
              <a:buFont typeface="Courier New" panose="020B0604020202020204" pitchFamily="34" charset="0"/>
              <a:buChar char="o"/>
            </a:pPr>
            <a:r>
              <a:rPr lang="en-US" dirty="0">
                <a:latin typeface="Calibri"/>
                <a:ea typeface="Calibri"/>
                <a:cs typeface="Calibri"/>
              </a:rPr>
              <a:t>Helhetlig samhandling</a:t>
            </a:r>
          </a:p>
          <a:p>
            <a:pPr lvl="1">
              <a:spcBef>
                <a:spcPts val="2500"/>
              </a:spcBef>
              <a:buFont typeface="Courier New" panose="020B0604020202020204" pitchFamily="34" charset="0"/>
              <a:buChar char="o"/>
            </a:pPr>
            <a:r>
              <a:rPr lang="en-US" dirty="0" err="1">
                <a:latin typeface="Calibri"/>
                <a:ea typeface="Calibri"/>
                <a:cs typeface="Calibri"/>
              </a:rPr>
              <a:t>Samarbeid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mellom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aktører</a:t>
            </a:r>
            <a:r>
              <a:rPr lang="en-US" dirty="0">
                <a:latin typeface="Calibri"/>
                <a:ea typeface="Calibri"/>
                <a:cs typeface="Calibri"/>
              </a:rPr>
              <a:t> I barn </a:t>
            </a:r>
            <a:r>
              <a:rPr lang="en-US" dirty="0" err="1">
                <a:latin typeface="Calibri"/>
                <a:ea typeface="Calibri"/>
                <a:cs typeface="Calibri"/>
              </a:rPr>
              <a:t>og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familiers</a:t>
            </a:r>
            <a:r>
              <a:rPr lang="en-US" dirty="0">
                <a:latin typeface="Calibri"/>
                <a:ea typeface="Calibri"/>
                <a:cs typeface="Calibri"/>
              </a:rPr>
              <a:t> liv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62757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626D6-8D9A-C8F4-0147-DEEEEA6CC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</a:rPr>
              <a:t>Kommunens</a:t>
            </a:r>
            <a:r>
              <a:rPr lang="en-US" dirty="0"/>
              <a:t> </a:t>
            </a:r>
            <a:r>
              <a:rPr lang="en-US" dirty="0" err="1"/>
              <a:t>nettside</a:t>
            </a:r>
            <a:r>
              <a:rPr lang="en-US" dirty="0"/>
              <a:t> </a:t>
            </a:r>
            <a:r>
              <a:rPr lang="en-US" dirty="0" err="1"/>
              <a:t>bør</a:t>
            </a:r>
            <a:r>
              <a:rPr lang="en-US" dirty="0"/>
              <a:t> </a:t>
            </a:r>
            <a:r>
              <a:rPr lang="en-US" dirty="0" err="1"/>
              <a:t>inneholde</a:t>
            </a:r>
            <a:r>
              <a:rPr lang="en-US" dirty="0"/>
              <a:t>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873CB9-A459-03DD-A640-66CBA83D97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Informasjon om barn som pårørende og hvordan foreldre kan støtte barna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Kontaktinformasjon om resurspersoner og relevante tilbud i kommunen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Lenker til informasjon og aktuelle ressurser som for eksempel:</a:t>
            </a:r>
            <a:endParaRPr lang="nb-NO" dirty="0">
              <a:solidFill>
                <a:srgbClr val="44444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</a:pPr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HelseNorge.no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</a:pPr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Brukerorganisasjoner ()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</a:pPr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Pårørendeavtale</a:t>
            </a:r>
            <a:endParaRPr lang="en-US" sz="2400" dirty="0">
              <a:solidFill>
                <a:srgbClr val="444444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</a:pPr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Pårørendes rettigheter</a:t>
            </a:r>
            <a:endParaRPr lang="en-US" sz="1200" dirty="0">
              <a:highlight>
                <a:srgbClr val="C6C6C6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5881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1BEB7-EB32-7F32-9CC6-F39BCC05C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686" y="702582"/>
            <a:ext cx="10515600" cy="1325563"/>
          </a:xfrm>
        </p:spPr>
        <p:txBody>
          <a:bodyPr/>
          <a:lstStyle/>
          <a:p>
            <a:r>
              <a:rPr lang="nb-NO" dirty="0">
                <a:latin typeface="Cambria" panose="02040503050406030204" pitchFamily="18" charset="0"/>
                <a:ea typeface="Cambria" panose="02040503050406030204" pitchFamily="18" charset="0"/>
              </a:rPr>
              <a:t>Om barn som pårørende</a:t>
            </a:r>
            <a:endParaRPr lang="nb-NO" noProof="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EA3FC-9FE3-AFBC-0BF6-788C08875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02568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 sz="2400" dirty="0">
                <a:highlight>
                  <a:srgbClr val="F5F5F5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Barn som pårørende lever i familier med </a:t>
            </a:r>
            <a:r>
              <a:rPr lang="nb-NO" sz="2400" noProof="0" dirty="0"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psykisk sykdom, fysisk sykdom eller skade</a:t>
            </a:r>
            <a:r>
              <a:rPr lang="nb-NO" sz="2400" dirty="0"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nb-NO" sz="2400" noProof="0" dirty="0"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misbruk av alkohol eller rusmidler</a:t>
            </a:r>
            <a:r>
              <a:rPr lang="nb-NO" sz="2400" dirty="0"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Barn er etterlatte når noen i familien dør.</a:t>
            </a:r>
            <a:endParaRPr lang="nb-NO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nb-NO" sz="2400" dirty="0">
              <a:highlight>
                <a:srgbClr val="FFFFFF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sz="2400" dirty="0"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Barn og unge påvirkes ulikt når noen i familien strever. Åpenhet og forutsigbarhet er viktig for at barn som er pårørende får mulighet til å leve gode liv. </a:t>
            </a:r>
          </a:p>
          <a:p>
            <a:pPr marL="0" indent="0">
              <a:buNone/>
            </a:pPr>
            <a:endParaRPr lang="nb-NO" noProof="0" dirty="0">
              <a:highlight>
                <a:srgbClr val="FFFFFF"/>
              </a:highlight>
            </a:endParaRPr>
          </a:p>
          <a:p>
            <a:pPr marL="0" indent="0">
              <a:buNone/>
            </a:pP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84532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C8FC5-1FAA-7657-643D-C3FD6940B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286" y="50006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nb-NO" sz="4900" noProof="0" dirty="0">
                <a:latin typeface="Cambria" panose="02040503050406030204" pitchFamily="18" charset="0"/>
                <a:ea typeface="Cambria" panose="02040503050406030204" pitchFamily="18" charset="0"/>
              </a:rPr>
              <a:t>Råd til foreldre om hvordan de kan støtte barna:</a:t>
            </a:r>
            <a:br>
              <a:rPr lang="nb-NO" noProof="0" dirty="0"/>
            </a:br>
            <a:endParaRPr lang="nb-NO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DF1B3-5ABB-30D4-B97F-8FCF378AE4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6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Sørg for forutsigbarhet og trygghet ved å fortelle barnet hva som skjer.</a:t>
            </a:r>
          </a:p>
          <a:p>
            <a:r>
              <a:rPr lang="nb-NO" sz="26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Oppretthold hverdagsrutinene så langt det lar seg gjøre.</a:t>
            </a:r>
          </a:p>
          <a:p>
            <a:r>
              <a:rPr lang="nb-NO" sz="26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Vær tilgjengelig, åpen og inkluderende, la barnet ta del i fellesskapet.</a:t>
            </a:r>
          </a:p>
          <a:p>
            <a:r>
              <a:rPr lang="nb-NO" sz="26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Prøv å sette deg inn i hvordan barnet forstår situasjonen.</a:t>
            </a:r>
          </a:p>
          <a:p>
            <a:r>
              <a:rPr lang="nb-NO" sz="26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Ikke press barnet til å snakke.</a:t>
            </a:r>
          </a:p>
          <a:p>
            <a:r>
              <a:rPr lang="nb-NO" sz="26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Prioriter tid med barnet og gjør ting sammen med barnet.</a:t>
            </a:r>
          </a:p>
          <a:p>
            <a:r>
              <a:rPr lang="nb-NO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Legg til rette for positive opplevelser med jevnaldrende.</a:t>
            </a:r>
            <a:endParaRPr lang="nb-NO" sz="26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sz="26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 at det er greit at søsken reagerer forskjellig på det som skjer.</a:t>
            </a:r>
          </a:p>
          <a:p>
            <a:r>
              <a:rPr lang="nb-NO" sz="26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Innhent støtte fra andre voksne personer ved behov</a:t>
            </a:r>
          </a:p>
          <a:p>
            <a:pPr marL="0" indent="0">
              <a:buNone/>
            </a:pP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115259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18D83-861D-B8F1-28A5-6D33860E9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1954"/>
            <a:ext cx="10515600" cy="1325563"/>
          </a:xfrm>
        </p:spPr>
        <p:txBody>
          <a:bodyPr/>
          <a:lstStyle/>
          <a:p>
            <a:r>
              <a:rPr lang="nb-NO" noProof="0" dirty="0">
                <a:latin typeface="Cambria" panose="02040503050406030204" pitchFamily="18" charset="0"/>
                <a:ea typeface="Cambria" panose="02040503050406030204" pitchFamily="18" charset="0"/>
              </a:rPr>
              <a:t>Slik jobber vi med barn som pårørende i vår kommune: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ECA343-9AB7-1C75-196B-0C68822E39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24340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 sz="24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Velferdstjenestene i vår kommune skal sørge for at barn og unge som trenger det, får rett hjelp til rett tid. Tjenestene skal jobbe sammen for å styrke barnas samlede oppvekst- og læringsmiljø.</a:t>
            </a:r>
          </a:p>
          <a:p>
            <a:endParaRPr lang="nb-NO" sz="24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sz="2400" dirty="0"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 om tilbud og tjenester (Eks, kreftkoordinator, barnekoordinator, </a:t>
            </a:r>
            <a:r>
              <a:rPr lang="nb-NO" sz="2400" dirty="0" err="1"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helsespl</a:t>
            </a:r>
            <a:r>
              <a:rPr lang="nb-NO" sz="2400" dirty="0"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lavterskeltilbud)</a:t>
            </a:r>
          </a:p>
          <a:p>
            <a:endParaRPr lang="nb-NO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sz="24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Ved spørsmål, ta kontakt med: adresse til aktuell instans som kan hjelpe familien videre.</a:t>
            </a:r>
          </a:p>
        </p:txBody>
      </p:sp>
    </p:spTree>
    <p:extLst>
      <p:ext uri="{BB962C8B-B14F-4D97-AF65-F5344CB8AC3E}">
        <p14:creationId xmlns:p14="http://schemas.microsoft.com/office/powerpoint/2010/main" val="2685306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36517-43B9-0483-6DBA-107BEE250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57437"/>
            <a:ext cx="10515600" cy="1325563"/>
          </a:xfrm>
        </p:spPr>
        <p:txBody>
          <a:bodyPr>
            <a:normAutofit/>
          </a:bodyPr>
          <a:lstStyle/>
          <a:p>
            <a:pPr marL="457200" indent="-457200">
              <a:spcBef>
                <a:spcPts val="1000"/>
              </a:spcBef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mener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at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nettsiden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om barn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pårørende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forbedres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ved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å: </a:t>
            </a:r>
          </a:p>
          <a:p>
            <a:endParaRPr lang="nb-NO" sz="2800" dirty="0">
              <a:highlight>
                <a:srgbClr val="FFFFFF"/>
              </a:highlight>
              <a:latin typeface="Apto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00DA0F-DF41-EDE3-1CE0-628493FA82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437" y="3683000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914400" lvl="1" indent="-457200">
              <a:buFont typeface="Courier New,monospace"/>
              <a:buChar char="o"/>
            </a:pPr>
            <a:r>
              <a:rPr lang="en-US" dirty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Bruk </a:t>
            </a:r>
            <a:r>
              <a:rPr lang="en-US" dirty="0" err="1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refleksjonen</a:t>
            </a:r>
            <a:r>
              <a:rPr lang="en-US" dirty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om (x) </a:t>
            </a:r>
            <a:r>
              <a:rPr lang="en-US" dirty="0" err="1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kommunes</a:t>
            </a:r>
            <a:r>
              <a:rPr lang="en-US" dirty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nettside</a:t>
            </a:r>
            <a:r>
              <a:rPr lang="en-US" dirty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som</a:t>
            </a:r>
            <a:r>
              <a:rPr lang="en-US" dirty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bidrag</a:t>
            </a:r>
            <a:r>
              <a:rPr lang="en-US" dirty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inn </a:t>
            </a:r>
            <a:r>
              <a:rPr lang="en-US" dirty="0" err="1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i</a:t>
            </a:r>
            <a:r>
              <a:rPr lang="en-US" dirty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presentasjonen</a:t>
            </a:r>
            <a:r>
              <a:rPr lang="en-US" dirty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.</a:t>
            </a:r>
            <a:endParaRPr lang="en-US" dirty="0">
              <a:latin typeface="Calibri"/>
              <a:ea typeface="Calibri"/>
              <a:cs typeface="Calibri"/>
            </a:endParaRPr>
          </a:p>
          <a:p>
            <a:pPr marL="914400" lvl="1" indent="-457200">
              <a:buFont typeface="Courier New,monospace"/>
              <a:buChar char="o"/>
            </a:pPr>
            <a:r>
              <a:rPr lang="en-US" dirty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…</a:t>
            </a:r>
            <a:endParaRPr lang="en-US" dirty="0">
              <a:latin typeface="Calibri"/>
              <a:ea typeface="Calibri"/>
              <a:cs typeface="Calibri"/>
            </a:endParaRPr>
          </a:p>
          <a:p>
            <a:pPr marL="914400" lvl="1" indent="-457200">
              <a:buFont typeface="Courier New,monospace"/>
              <a:buChar char="o"/>
            </a:pPr>
            <a:r>
              <a:rPr lang="en-US" dirty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...</a:t>
            </a:r>
            <a:endParaRPr lang="en-US" dirty="0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81C2140-AD71-195F-5675-8163180F9F47}"/>
              </a:ext>
            </a:extLst>
          </p:cNvPr>
          <p:cNvSpPr txBox="1"/>
          <p:nvPr/>
        </p:nvSpPr>
        <p:spPr>
          <a:xfrm>
            <a:off x="838200" y="757238"/>
            <a:ext cx="62198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>
                <a:latin typeface="Cambria" panose="02040503050406030204" pitchFamily="18" charset="0"/>
                <a:ea typeface="Cambria" panose="02040503050406030204" pitchFamily="18" charset="0"/>
              </a:rPr>
              <a:t>Refleksjon</a:t>
            </a:r>
            <a:endParaRPr lang="nb-NO" sz="4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8134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B98513-4960-3940-7D3D-0C7A02232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Nyttige referanser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2189167-A0CA-4385-AEAC-2BE27DEF9B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nb-NO" sz="1400" dirty="0">
                <a:solidFill>
                  <a:srgbClr val="003087"/>
                </a:solidFill>
                <a:highlight>
                  <a:srgbClr val="FFFFFF"/>
                </a:highlight>
                <a:ea typeface="+mn-lt"/>
                <a:cs typeface="+mn-lt"/>
                <a:hlinkClick r:id="rId2"/>
              </a:rPr>
              <a:t>Når barn lever med sykdom eller rus i familien - Helsenorge</a:t>
            </a:r>
            <a:endParaRPr lang="en-US"/>
          </a:p>
          <a:p>
            <a:pPr>
              <a:buNone/>
            </a:pPr>
            <a:r>
              <a:rPr lang="nb-NO" sz="1400" u="sng" dirty="0">
                <a:solidFill>
                  <a:srgbClr val="003087"/>
                </a:solidFill>
                <a:highlight>
                  <a:srgbClr val="FFFFFF"/>
                </a:highlight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FNs Barnekonvensjon (regjeringen.no)</a:t>
            </a:r>
            <a:endParaRPr lang="en-US"/>
          </a:p>
          <a:p>
            <a:pPr>
              <a:buNone/>
            </a:pPr>
            <a:r>
              <a:rPr lang="nb-NO" sz="1400" dirty="0">
                <a:highlight>
                  <a:srgbClr val="FFFFFF"/>
                </a:highlight>
                <a:ea typeface="+mn-lt"/>
                <a:cs typeface="+mn-lt"/>
              </a:rPr>
              <a:t>Lov om helsepersonell. </a:t>
            </a:r>
            <a:r>
              <a:rPr lang="nb-NO" sz="1400" u="sng" dirty="0">
                <a:solidFill>
                  <a:srgbClr val="003087"/>
                </a:solidFill>
                <a:highlight>
                  <a:srgbClr val="FFFFFF"/>
                </a:highlight>
                <a:ea typeface="+mn-lt"/>
                <a:cs typeface="+mn-lt"/>
                <a:hlinkClick r:id="rId4"/>
              </a:rPr>
              <a:t>Lovdata.</a:t>
            </a:r>
            <a:endParaRPr lang="nb-NO"/>
          </a:p>
          <a:p>
            <a:pPr>
              <a:buNone/>
            </a:pPr>
            <a:r>
              <a:rPr lang="nb-NO" sz="1400" u="sng" dirty="0">
                <a:solidFill>
                  <a:srgbClr val="003087"/>
                </a:solidFill>
                <a:highlight>
                  <a:srgbClr val="FFFFFF"/>
                </a:highlight>
                <a:ea typeface="+mn-lt"/>
                <a:cs typeface="+mn-lt"/>
                <a:hlinkClick r:id="rId5"/>
              </a:rPr>
              <a:t>Pårørendeveileder - Helsedirektoratet</a:t>
            </a:r>
            <a:endParaRPr lang="nb-NO"/>
          </a:p>
          <a:p>
            <a:pPr>
              <a:buNone/>
            </a:pPr>
            <a:r>
              <a:rPr lang="nb-NO" sz="1400" u="sng" dirty="0">
                <a:solidFill>
                  <a:srgbClr val="003087"/>
                </a:solidFill>
                <a:highlight>
                  <a:srgbClr val="FFFFFF"/>
                </a:highlight>
                <a:ea typeface="+mn-lt"/>
                <a:cs typeface="+mn-lt"/>
                <a:hlinkClick r:id="rId6"/>
              </a:rPr>
              <a:t>Tidlig oppdagelse av utsatte barn og unge - Helsedirektoratet</a:t>
            </a:r>
            <a:endParaRPr lang="nb-NO"/>
          </a:p>
          <a:p>
            <a:pPr>
              <a:buNone/>
            </a:pPr>
            <a:r>
              <a:rPr lang="nb-NO" sz="1400" u="sng" dirty="0">
                <a:solidFill>
                  <a:srgbClr val="003087"/>
                </a:solidFill>
                <a:highlight>
                  <a:srgbClr val="FFFFFF"/>
                </a:highlight>
                <a:ea typeface="+mn-lt"/>
                <a:cs typeface="+mn-lt"/>
                <a:hlinkClick r:id="rId7"/>
              </a:rPr>
              <a:t>Samarbeid om tjenester til barn, unge og deres familier - Helsedirektoratet</a:t>
            </a:r>
            <a:endParaRPr lang="nb-NO"/>
          </a:p>
          <a:p>
            <a:pPr>
              <a:buNone/>
            </a:pPr>
            <a:r>
              <a:rPr lang="nb-NO" sz="1400" u="sng" dirty="0">
                <a:solidFill>
                  <a:srgbClr val="003087"/>
                </a:solidFill>
                <a:highlight>
                  <a:srgbClr val="FFFFFF"/>
                </a:highlight>
                <a:ea typeface="+mn-lt"/>
                <a:cs typeface="+mn-lt"/>
                <a:hlinkClick r:id="rId8"/>
              </a:rPr>
              <a:t>Ledelse og kvalitetsforbedring i helse- og omsorgstjenesten - Helsedirektoratet</a:t>
            </a:r>
            <a:endParaRPr lang="nb-NO"/>
          </a:p>
          <a:p>
            <a:pPr>
              <a:buNone/>
            </a:pPr>
            <a:r>
              <a:rPr lang="nb-NO" sz="1400" dirty="0" err="1">
                <a:highlight>
                  <a:srgbClr val="FFFFFF"/>
                </a:highlight>
                <a:ea typeface="+mn-lt"/>
                <a:cs typeface="+mn-lt"/>
              </a:rPr>
              <a:t>Wittrup</a:t>
            </a:r>
            <a:r>
              <a:rPr lang="nb-NO" sz="1400" dirty="0">
                <a:highlight>
                  <a:srgbClr val="FFFFFF"/>
                </a:highlight>
                <a:ea typeface="+mn-lt"/>
                <a:cs typeface="+mn-lt"/>
              </a:rPr>
              <a:t> , H., D., (2021), </a:t>
            </a:r>
            <a:r>
              <a:rPr lang="nb-NO" sz="1400" i="1" dirty="0">
                <a:highlight>
                  <a:srgbClr val="FFFFFF"/>
                </a:highlight>
                <a:ea typeface="+mn-lt"/>
                <a:cs typeface="+mn-lt"/>
              </a:rPr>
              <a:t>Barnehagens betydning når barn er pårørende, </a:t>
            </a:r>
            <a:r>
              <a:rPr lang="nb-NO" sz="1400" dirty="0">
                <a:highlight>
                  <a:srgbClr val="FFFFFF"/>
                </a:highlight>
                <a:ea typeface="+mn-lt"/>
                <a:cs typeface="+mn-lt"/>
              </a:rPr>
              <a:t>Fagbokforlaget </a:t>
            </a:r>
            <a:endParaRPr lang="nb-NO" dirty="0"/>
          </a:p>
          <a:p>
            <a:pPr>
              <a:buNone/>
            </a:pPr>
            <a:r>
              <a:rPr lang="nb-NO" sz="1400" dirty="0">
                <a:highlight>
                  <a:srgbClr val="FFFFFF"/>
                </a:highlight>
                <a:ea typeface="+mn-lt"/>
                <a:cs typeface="+mn-lt"/>
              </a:rPr>
              <a:t>Osen, N.L., </a:t>
            </a:r>
            <a:r>
              <a:rPr lang="nb-NO" sz="1400" dirty="0" err="1">
                <a:highlight>
                  <a:srgbClr val="FFFFFF"/>
                </a:highlight>
                <a:ea typeface="+mn-lt"/>
                <a:cs typeface="+mn-lt"/>
              </a:rPr>
              <a:t>Relling</a:t>
            </a:r>
            <a:r>
              <a:rPr lang="nb-NO" sz="1400" dirty="0">
                <a:highlight>
                  <a:srgbClr val="FFFFFF"/>
                </a:highlight>
                <a:ea typeface="+mn-lt"/>
                <a:cs typeface="+mn-lt"/>
              </a:rPr>
              <a:t>, M., Overvik, M. &amp; Haugan, M. (2025), </a:t>
            </a:r>
            <a:r>
              <a:rPr lang="nb-NO" sz="1400" i="1" dirty="0">
                <a:highlight>
                  <a:srgbClr val="FFFFFF"/>
                </a:highlight>
                <a:ea typeface="+mn-lt"/>
                <a:cs typeface="+mn-lt"/>
              </a:rPr>
              <a:t>Barne- og familiesamtaler når barn er pårørende. En praktisk håndbok for helsepersonell</a:t>
            </a:r>
            <a:r>
              <a:rPr lang="nb-NO" sz="1400" dirty="0">
                <a:highlight>
                  <a:srgbClr val="FFFFFF"/>
                </a:highlight>
                <a:ea typeface="+mn-lt"/>
                <a:cs typeface="+mn-lt"/>
              </a:rPr>
              <a:t>, Kommuneforlaget. </a:t>
            </a: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828353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Usortert xmlns="2ffff9f9-5254-40ce-bb95-f2a491829c43" xsi:nil="true"/>
    <lcf76f155ced4ddcb4097134ff3c332f xmlns="2ffff9f9-5254-40ce-bb95-f2a491829c43">
      <Terms xmlns="http://schemas.microsoft.com/office/infopath/2007/PartnerControls"/>
    </lcf76f155ced4ddcb4097134ff3c332f>
    <TaxCatchAll xmlns="038c7e17-91fd-4d34-bd58-6fb41fee61fc" xsi:nil="true"/>
    <Sistoppdatert xmlns="2ffff9f9-5254-40ce-bb95-f2a491829c43" xsi:nil="true"/>
    <Hva xmlns="2ffff9f9-5254-40ce-bb95-f2a491829c4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CDF9CB2168DD499555A0068C998C02" ma:contentTypeVersion="26" ma:contentTypeDescription="Create a new document." ma:contentTypeScope="" ma:versionID="9642622dbc12eb9ccab1c65d056b20ba">
  <xsd:schema xmlns:xsd="http://www.w3.org/2001/XMLSchema" xmlns:xs="http://www.w3.org/2001/XMLSchema" xmlns:p="http://schemas.microsoft.com/office/2006/metadata/properties" xmlns:ns1="http://schemas.microsoft.com/sharepoint/v3" xmlns:ns2="2ffff9f9-5254-40ce-bb95-f2a491829c43" xmlns:ns3="038c7e17-91fd-4d34-bd58-6fb41fee61fc" targetNamespace="http://schemas.microsoft.com/office/2006/metadata/properties" ma:root="true" ma:fieldsID="6cdb2c2951e0a26c67b4ef83892a4e07" ns1:_="" ns2:_="" ns3:_="">
    <xsd:import namespace="http://schemas.microsoft.com/sharepoint/v3"/>
    <xsd:import namespace="2ffff9f9-5254-40ce-bb95-f2a491829c43"/>
    <xsd:import namespace="038c7e17-91fd-4d34-bd58-6fb41fee61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Usortert" minOccurs="0"/>
                <xsd:element ref="ns2:Hva" minOccurs="0"/>
                <xsd:element ref="ns2:Sistoppdatert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3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3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fff9f9-5254-40ce-bb95-f2a491829c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be3d436-fbfd-41cc-af34-671200448d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Usortert" ma:index="26" nillable="true" ma:displayName="Usortert" ma:format="Dropdown" ma:internalName="Usortert">
      <xsd:simpleType>
        <xsd:restriction base="dms:Text">
          <xsd:maxLength value="255"/>
        </xsd:restriction>
      </xsd:simpleType>
    </xsd:element>
    <xsd:element name="Hva" ma:index="27" nillable="true" ma:displayName="Hva" ma:description="Hvor går lenken" ma:format="Dropdown" ma:internalName="Hva">
      <xsd:simpleType>
        <xsd:restriction base="dms:Text">
          <xsd:maxLength value="255"/>
        </xsd:restriction>
      </xsd:simpleType>
    </xsd:element>
    <xsd:element name="Sistoppdatert" ma:index="28" nillable="true" ma:displayName="Sist oppdatert" ma:description="Dato for siste oppdatering av dokument eller liste" ma:format="DateOnly" ma:internalName="Sistoppdatert">
      <xsd:simpleType>
        <xsd:restriction base="dms:DateTim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8c7e17-91fd-4d34-bd58-6fb41fee61fc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064a6ed-8783-4cda-9449-de8a785a5d4a}" ma:internalName="TaxCatchAll" ma:showField="CatchAllData" ma:web="038c7e17-91fd-4d34-bd58-6fb41fee61f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05C44F0-D06F-468B-97B4-45B0793FFC94}">
  <ds:schemaRefs>
    <ds:schemaRef ds:uri="038c7e17-91fd-4d34-bd58-6fb41fee61fc"/>
    <ds:schemaRef ds:uri="http://purl.org/dc/elements/1.1/"/>
    <ds:schemaRef ds:uri="http://schemas.microsoft.com/sharepoint/v3"/>
    <ds:schemaRef ds:uri="http://purl.org/dc/terms/"/>
    <ds:schemaRef ds:uri="http://schemas.microsoft.com/office/2006/documentManagement/types"/>
    <ds:schemaRef ds:uri="2ffff9f9-5254-40ce-bb95-f2a491829c43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D899B59-6688-4A63-8579-392CB963CBA1}">
  <ds:schemaRefs>
    <ds:schemaRef ds:uri="038c7e17-91fd-4d34-bd58-6fb41fee61fc"/>
    <ds:schemaRef ds:uri="2ffff9f9-5254-40ce-bb95-f2a491829c4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37AC104-5182-4A9E-9A7D-9230881925D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1414</Words>
  <Application>Microsoft Office PowerPoint</Application>
  <PresentationFormat>Widescreen</PresentationFormat>
  <Paragraphs>129</Paragraphs>
  <Slides>11</Slides>
  <Notes>7</Notes>
  <HiddenSlides>0</HiddenSlides>
  <MMClips>0</MMClips>
  <ScaleCrop>false</ScaleCrop>
  <HeadingPairs>
    <vt:vector size="6" baseType="variant">
      <vt:variant>
        <vt:lpstr>Brukte skrifter</vt:lpstr>
      </vt:variant>
      <vt:variant>
        <vt:i4>8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20" baseType="lpstr">
      <vt:lpstr>Aptos</vt:lpstr>
      <vt:lpstr>Aptos Display</vt:lpstr>
      <vt:lpstr>Arial</vt:lpstr>
      <vt:lpstr>Arial,Sans-Serif</vt:lpstr>
      <vt:lpstr>Calibri</vt:lpstr>
      <vt:lpstr>Cambria</vt:lpstr>
      <vt:lpstr>Courier New</vt:lpstr>
      <vt:lpstr>Courier New,monospace</vt:lpstr>
      <vt:lpstr>Office-tema</vt:lpstr>
      <vt:lpstr>Informasjon til befolkningen</vt:lpstr>
      <vt:lpstr>Agenda</vt:lpstr>
      <vt:lpstr>Hva er bra og hva kan forbedres?</vt:lpstr>
      <vt:lpstr>Til kommunikasjonsavdelingen   </vt:lpstr>
      <vt:lpstr>Nettsiden gir en tilgjengelig oversikt for alle. Barn som pårørende, foreldre og tjenester.</vt:lpstr>
      <vt:lpstr>Kommunens nettside bør inneholde:</vt:lpstr>
      <vt:lpstr>Om barn som pårørende</vt:lpstr>
      <vt:lpstr>Råd til foreldre om hvordan de kan støtte barna: </vt:lpstr>
      <vt:lpstr>Slik jobber vi med barn som pårørende i vår kommune: </vt:lpstr>
      <vt:lpstr>Vi mener at nettsiden om barn som pårørende kan forbedres ved å:  </vt:lpstr>
      <vt:lpstr>Nyttige referanser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Mary-Ann Esperaas</cp:lastModifiedBy>
  <cp:revision>325</cp:revision>
  <dcterms:created xsi:type="dcterms:W3CDTF">2026-07-10T10:52:13Z</dcterms:created>
  <dcterms:modified xsi:type="dcterms:W3CDTF">2026-09-25T08:54:28Z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0x010100F2CDF9CB2168DD499555A0068C998C02</vt:lpwstr>
  </property>
  <property fmtid="{D5CDD505-2E9C-101B-9397-08002B2CF9AE}" pid="3" name="MediaServiceImageTags">
    <vt:lpwstr/>
  </property>
</Properties>
</file>